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0"/>
  </p:notesMasterIdLst>
  <p:handoutMasterIdLst>
    <p:handoutMasterId r:id="rId51"/>
  </p:handoutMasterIdLst>
  <p:sldIdLst>
    <p:sldId id="270" r:id="rId5"/>
    <p:sldId id="287" r:id="rId6"/>
    <p:sldId id="298" r:id="rId7"/>
    <p:sldId id="416" r:id="rId8"/>
    <p:sldId id="417" r:id="rId9"/>
    <p:sldId id="455" r:id="rId10"/>
    <p:sldId id="419" r:id="rId11"/>
    <p:sldId id="421" r:id="rId12"/>
    <p:sldId id="423" r:id="rId13"/>
    <p:sldId id="425" r:id="rId14"/>
    <p:sldId id="426" r:id="rId15"/>
    <p:sldId id="427" r:id="rId16"/>
    <p:sldId id="428" r:id="rId17"/>
    <p:sldId id="429" r:id="rId18"/>
    <p:sldId id="430" r:id="rId19"/>
    <p:sldId id="467" r:id="rId20"/>
    <p:sldId id="470" r:id="rId21"/>
    <p:sldId id="432" r:id="rId22"/>
    <p:sldId id="433" r:id="rId23"/>
    <p:sldId id="434" r:id="rId24"/>
    <p:sldId id="435" r:id="rId25"/>
    <p:sldId id="436" r:id="rId26"/>
    <p:sldId id="468" r:id="rId27"/>
    <p:sldId id="438" r:id="rId28"/>
    <p:sldId id="439" r:id="rId29"/>
    <p:sldId id="440" r:id="rId30"/>
    <p:sldId id="469" r:id="rId31"/>
    <p:sldId id="441" r:id="rId32"/>
    <p:sldId id="466" r:id="rId33"/>
    <p:sldId id="457" r:id="rId34"/>
    <p:sldId id="424" r:id="rId35"/>
    <p:sldId id="445" r:id="rId36"/>
    <p:sldId id="446" r:id="rId37"/>
    <p:sldId id="447" r:id="rId38"/>
    <p:sldId id="448" r:id="rId39"/>
    <p:sldId id="449" r:id="rId40"/>
    <p:sldId id="461" r:id="rId41"/>
    <p:sldId id="462" r:id="rId42"/>
    <p:sldId id="464" r:id="rId43"/>
    <p:sldId id="451" r:id="rId44"/>
    <p:sldId id="452" r:id="rId45"/>
    <p:sldId id="458" r:id="rId46"/>
    <p:sldId id="453" r:id="rId47"/>
    <p:sldId id="454" r:id="rId48"/>
    <p:sldId id="414" r:id="rId4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a Medjo Mengue" initials="VMM" lastIdx="17" clrIdx="0">
    <p:extLst>
      <p:ext uri="{19B8F6BF-5375-455C-9EA6-DF929625EA0E}">
        <p15:presenceInfo xmlns:p15="http://schemas.microsoft.com/office/powerpoint/2012/main" userId="S-1-5-21-3664146730-1133582135-2543967936-14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3D4E66"/>
    <a:srgbClr val="FF99CC"/>
    <a:srgbClr val="40B7AD"/>
    <a:srgbClr val="FBF86E"/>
    <a:srgbClr val="70AD47"/>
    <a:srgbClr val="FFFF00"/>
    <a:srgbClr val="FEFEFE"/>
    <a:srgbClr val="FDFDFD"/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9303" autoAdjust="0"/>
  </p:normalViewPr>
  <p:slideViewPr>
    <p:cSldViewPr snapToGrid="0">
      <p:cViewPr varScale="1">
        <p:scale>
          <a:sx n="112" d="100"/>
          <a:sy n="112" d="100"/>
        </p:scale>
        <p:origin x="643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5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C4E10-CA82-40F1-ABB3-A6F016EDBD9D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412C7E8-3727-43AC-87A2-AC31A4A2095C}">
      <dgm:prSet custT="1"/>
      <dgm:spPr/>
      <dgm:t>
        <a:bodyPr/>
        <a:lstStyle/>
        <a:p>
          <a:pPr rtl="0"/>
          <a:r>
            <a:rPr lang="nl-NL" sz="1800" dirty="0" smtClean="0"/>
            <a:t>Het stembureau moet</a:t>
          </a:r>
          <a:r>
            <a:rPr lang="nl-NL" sz="1800" b="1" dirty="0" smtClean="0"/>
            <a:t> </a:t>
          </a:r>
          <a:r>
            <a:rPr lang="nl-NL" sz="1800" dirty="0" smtClean="0"/>
            <a:t>uitgerust worden overeenkomstig de wettelijke bepalingen</a:t>
          </a:r>
          <a:r>
            <a:rPr lang="fr-FR" sz="1800" dirty="0" smtClean="0"/>
            <a:t>:</a:t>
          </a:r>
          <a:endParaRPr lang="fr-BE" sz="1800" dirty="0"/>
        </a:p>
      </dgm:t>
    </dgm:pt>
    <dgm:pt modelId="{D5309995-71E6-4BCA-94EF-28C36666A766}" type="parTrans" cxnId="{1628EF62-D9B4-462C-B3B7-413931E9DFCB}">
      <dgm:prSet/>
      <dgm:spPr/>
      <dgm:t>
        <a:bodyPr/>
        <a:lstStyle/>
        <a:p>
          <a:endParaRPr lang="fr-FR"/>
        </a:p>
      </dgm:t>
    </dgm:pt>
    <dgm:pt modelId="{DDF5338E-C1D0-4442-82BF-E75816E9297D}" type="sibTrans" cxnId="{1628EF62-D9B4-462C-B3B7-413931E9DFCB}">
      <dgm:prSet/>
      <dgm:spPr/>
      <dgm:t>
        <a:bodyPr/>
        <a:lstStyle/>
        <a:p>
          <a:endParaRPr lang="fr-FR"/>
        </a:p>
      </dgm:t>
    </dgm:pt>
    <dgm:pt modelId="{50AC596E-8134-4992-B915-2276C432728B}">
      <dgm:prSet/>
      <dgm:spPr/>
      <dgm:t>
        <a:bodyPr/>
        <a:lstStyle/>
        <a:p>
          <a:pPr rtl="0"/>
          <a:r>
            <a:rPr lang="fr-BE" dirty="0" err="1" smtClean="0"/>
            <a:t>Meubilair</a:t>
          </a:r>
          <a:r>
            <a:rPr lang="fr-BE" dirty="0" smtClean="0"/>
            <a:t> in het </a:t>
          </a:r>
          <a:r>
            <a:rPr lang="fr-BE" dirty="0" err="1" smtClean="0"/>
            <a:t>lokaal</a:t>
          </a:r>
          <a:r>
            <a:rPr lang="fr-BE" dirty="0" smtClean="0"/>
            <a:t>: </a:t>
          </a:r>
          <a:r>
            <a:rPr lang="fr-BE" dirty="0" err="1" smtClean="0"/>
            <a:t>tafels</a:t>
          </a:r>
          <a:r>
            <a:rPr lang="fr-BE" dirty="0" smtClean="0"/>
            <a:t>, </a:t>
          </a:r>
          <a:r>
            <a:rPr lang="fr-BE" dirty="0" err="1" smtClean="0"/>
            <a:t>stoelen</a:t>
          </a:r>
          <a:r>
            <a:rPr lang="fr-BE" dirty="0" smtClean="0"/>
            <a:t>, </a:t>
          </a:r>
          <a:r>
            <a:rPr lang="fr-BE" dirty="0" err="1" smtClean="0"/>
            <a:t>stemhokjes</a:t>
          </a:r>
          <a:r>
            <a:rPr lang="fr-BE" dirty="0" smtClean="0"/>
            <a:t>, …</a:t>
          </a:r>
          <a:endParaRPr lang="fr-BE" dirty="0"/>
        </a:p>
      </dgm:t>
    </dgm:pt>
    <dgm:pt modelId="{C99BDDCB-5A6A-4590-B382-2722E4B88530}" type="parTrans" cxnId="{9B8BD989-7D02-4B43-8A8C-756B30F61572}">
      <dgm:prSet/>
      <dgm:spPr/>
      <dgm:t>
        <a:bodyPr/>
        <a:lstStyle/>
        <a:p>
          <a:endParaRPr lang="fr-FR"/>
        </a:p>
      </dgm:t>
    </dgm:pt>
    <dgm:pt modelId="{BDBB342A-F9B0-42CD-897C-57E8CA748290}" type="sibTrans" cxnId="{9B8BD989-7D02-4B43-8A8C-756B30F61572}">
      <dgm:prSet/>
      <dgm:spPr/>
      <dgm:t>
        <a:bodyPr/>
        <a:lstStyle/>
        <a:p>
          <a:endParaRPr lang="fr-FR"/>
        </a:p>
      </dgm:t>
    </dgm:pt>
    <dgm:pt modelId="{1FC0518D-1538-4969-864A-B3D8A503DE55}">
      <dgm:prSet custT="1"/>
      <dgm:spPr/>
      <dgm:t>
        <a:bodyPr/>
        <a:lstStyle/>
        <a:p>
          <a:pPr rtl="0"/>
          <a:r>
            <a:rPr lang="fr-BE" sz="1800" dirty="0" smtClean="0"/>
            <a:t>Het </a:t>
          </a:r>
          <a:r>
            <a:rPr lang="fr-BE" sz="1800" dirty="0" err="1" smtClean="0"/>
            <a:t>eigenlijke</a:t>
          </a:r>
          <a:r>
            <a:rPr lang="fr-BE" sz="1800" dirty="0" smtClean="0"/>
            <a:t> </a:t>
          </a:r>
          <a:r>
            <a:rPr lang="fr-BE" sz="1800" dirty="0" err="1" smtClean="0"/>
            <a:t>stemmateriaal</a:t>
          </a:r>
          <a:r>
            <a:rPr lang="fr-BE" sz="1800" dirty="0" smtClean="0"/>
            <a:t> (3 </a:t>
          </a:r>
          <a:r>
            <a:rPr lang="fr-BE" sz="1800" dirty="0" err="1" smtClean="0"/>
            <a:t>stembussen</a:t>
          </a:r>
          <a:r>
            <a:rPr lang="fr-BE" sz="1800" dirty="0" smtClean="0"/>
            <a:t>, rode </a:t>
          </a:r>
          <a:r>
            <a:rPr lang="fr-BE" sz="1800" dirty="0" err="1" smtClean="0"/>
            <a:t>stempotloden</a:t>
          </a:r>
          <a:r>
            <a:rPr lang="fr-BE" sz="1800" dirty="0" smtClean="0"/>
            <a:t>)</a:t>
          </a:r>
          <a:endParaRPr lang="fr-BE" sz="1800" dirty="0"/>
        </a:p>
      </dgm:t>
    </dgm:pt>
    <dgm:pt modelId="{89CA44F5-5BF8-48E3-B0AD-7E53DD9D7A9D}" type="parTrans" cxnId="{FA18C187-5325-4E37-88DB-339DF1FD8E50}">
      <dgm:prSet/>
      <dgm:spPr/>
      <dgm:t>
        <a:bodyPr/>
        <a:lstStyle/>
        <a:p>
          <a:endParaRPr lang="fr-FR"/>
        </a:p>
      </dgm:t>
    </dgm:pt>
    <dgm:pt modelId="{82FB0FE5-B313-47FE-95F3-8F083692AC6C}" type="sibTrans" cxnId="{FA18C187-5325-4E37-88DB-339DF1FD8E50}">
      <dgm:prSet/>
      <dgm:spPr/>
      <dgm:t>
        <a:bodyPr/>
        <a:lstStyle/>
        <a:p>
          <a:endParaRPr lang="fr-FR"/>
        </a:p>
      </dgm:t>
    </dgm:pt>
    <dgm:pt modelId="{E285FA0A-926E-4674-8771-956F878BCF1D}">
      <dgm:prSet custT="1"/>
      <dgm:spPr/>
      <dgm:t>
        <a:bodyPr/>
        <a:lstStyle/>
        <a:p>
          <a:pPr rtl="0"/>
          <a:r>
            <a:rPr lang="fr-BE" sz="1800" dirty="0" err="1" smtClean="0"/>
            <a:t>Datumstempels</a:t>
          </a:r>
          <a:r>
            <a:rPr lang="fr-BE" sz="1800" dirty="0" smtClean="0"/>
            <a:t> en </a:t>
          </a:r>
          <a:r>
            <a:rPr lang="fr-BE" sz="1800" dirty="0" err="1" smtClean="0"/>
            <a:t>een</a:t>
          </a:r>
          <a:r>
            <a:rPr lang="fr-BE" sz="1800" dirty="0" smtClean="0"/>
            <a:t> </a:t>
          </a:r>
          <a:r>
            <a:rPr lang="fr-BE" sz="1800" dirty="0" err="1" smtClean="0"/>
            <a:t>stempel</a:t>
          </a:r>
          <a:r>
            <a:rPr lang="fr-BE" sz="1800" dirty="0" smtClean="0"/>
            <a:t> « </a:t>
          </a:r>
          <a:r>
            <a:rPr lang="fr-BE" sz="1800" dirty="0" err="1" smtClean="0"/>
            <a:t>heeft</a:t>
          </a:r>
          <a:r>
            <a:rPr lang="fr-BE" sz="1800" dirty="0" smtClean="0"/>
            <a:t> per </a:t>
          </a:r>
          <a:r>
            <a:rPr lang="fr-BE" sz="1800" dirty="0" err="1" smtClean="0"/>
            <a:t>volmacht</a:t>
          </a:r>
          <a:r>
            <a:rPr lang="fr-BE" sz="1800" dirty="0" smtClean="0"/>
            <a:t> </a:t>
          </a:r>
          <a:r>
            <a:rPr lang="fr-BE" sz="1800" dirty="0" err="1" smtClean="0"/>
            <a:t>gestemd</a:t>
          </a:r>
          <a:r>
            <a:rPr lang="fr-BE" sz="1800" dirty="0" smtClean="0"/>
            <a:t> »</a:t>
          </a:r>
          <a:endParaRPr lang="fr-BE" sz="1800" dirty="0"/>
        </a:p>
      </dgm:t>
    </dgm:pt>
    <dgm:pt modelId="{5AD8B8C0-B2D7-4725-9681-C62AA8263E15}" type="parTrans" cxnId="{495457D3-CEC1-4B3A-87BE-86642D533893}">
      <dgm:prSet/>
      <dgm:spPr/>
      <dgm:t>
        <a:bodyPr/>
        <a:lstStyle/>
        <a:p>
          <a:endParaRPr lang="fr-FR"/>
        </a:p>
      </dgm:t>
    </dgm:pt>
    <dgm:pt modelId="{E8E85123-BE52-42AF-BB7C-39CB2395E725}" type="sibTrans" cxnId="{495457D3-CEC1-4B3A-87BE-86642D533893}">
      <dgm:prSet/>
      <dgm:spPr/>
      <dgm:t>
        <a:bodyPr/>
        <a:lstStyle/>
        <a:p>
          <a:endParaRPr lang="fr-FR"/>
        </a:p>
      </dgm:t>
    </dgm:pt>
    <dgm:pt modelId="{73776DFC-BB44-4CB4-9E16-089975717BBC}">
      <dgm:prSet custT="1"/>
      <dgm:spPr/>
      <dgm:t>
        <a:bodyPr/>
        <a:lstStyle/>
        <a:p>
          <a:pPr rtl="0"/>
          <a:r>
            <a:rPr lang="fr-BE" sz="1800" dirty="0" smtClean="0"/>
            <a:t>De in te </a:t>
          </a:r>
          <a:r>
            <a:rPr lang="fr-BE" sz="1800" dirty="0" err="1" smtClean="0"/>
            <a:t>vullen</a:t>
          </a:r>
          <a:r>
            <a:rPr lang="fr-BE" sz="1800" dirty="0" smtClean="0"/>
            <a:t> </a:t>
          </a:r>
          <a:r>
            <a:rPr lang="fr-BE" sz="1800" dirty="0" err="1" smtClean="0"/>
            <a:t>formulieren</a:t>
          </a:r>
          <a:r>
            <a:rPr lang="fr-BE" sz="1800" dirty="0" smtClean="0"/>
            <a:t>/</a:t>
          </a:r>
          <a:r>
            <a:rPr lang="fr-BE" sz="1800" dirty="0" err="1" smtClean="0"/>
            <a:t>lijsten</a:t>
          </a:r>
          <a:r>
            <a:rPr lang="fr-BE" sz="1800" dirty="0" smtClean="0"/>
            <a:t> en </a:t>
          </a:r>
          <a:r>
            <a:rPr lang="fr-BE" sz="1800" dirty="0" err="1" smtClean="0"/>
            <a:t>omslagen</a:t>
          </a:r>
          <a:endParaRPr lang="fr-BE" sz="1800" dirty="0"/>
        </a:p>
      </dgm:t>
    </dgm:pt>
    <dgm:pt modelId="{92FCA46C-E325-47BC-9CBC-D4E374184307}" type="parTrans" cxnId="{F1A05492-1BA6-43DC-A287-DE6111CB0FF8}">
      <dgm:prSet/>
      <dgm:spPr/>
      <dgm:t>
        <a:bodyPr/>
        <a:lstStyle/>
        <a:p>
          <a:endParaRPr lang="fr-FR"/>
        </a:p>
      </dgm:t>
    </dgm:pt>
    <dgm:pt modelId="{24B0DB22-FECD-40B6-A05D-E055E1908F90}" type="sibTrans" cxnId="{F1A05492-1BA6-43DC-A287-DE6111CB0FF8}">
      <dgm:prSet/>
      <dgm:spPr/>
      <dgm:t>
        <a:bodyPr/>
        <a:lstStyle/>
        <a:p>
          <a:endParaRPr lang="fr-FR"/>
        </a:p>
      </dgm:t>
    </dgm:pt>
    <dgm:pt modelId="{9D39BBC9-FBEF-4402-BF9A-17373869A0BC}" type="pres">
      <dgm:prSet presAssocID="{BDBC4E10-CA82-40F1-ABB3-A6F016EDBD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565FF07-FDB6-464D-9C9A-2B052C6D2620}" type="pres">
      <dgm:prSet presAssocID="{9412C7E8-3727-43AC-87A2-AC31A4A2095C}" presName="singleCycle" presStyleCnt="0"/>
      <dgm:spPr/>
      <dgm:t>
        <a:bodyPr/>
        <a:lstStyle/>
        <a:p>
          <a:endParaRPr lang="fr-FR"/>
        </a:p>
      </dgm:t>
    </dgm:pt>
    <dgm:pt modelId="{21E0D5D1-8BE1-4BC5-84A7-643D8381FC4A}" type="pres">
      <dgm:prSet presAssocID="{9412C7E8-3727-43AC-87A2-AC31A4A2095C}" presName="singleCenter" presStyleLbl="node1" presStyleIdx="0" presStyleCnt="5" custScaleX="189458" custScaleY="68244" custLinFactNeighborX="221" custLinFactNeighborY="-265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020D5CBD-1D68-4C1E-81D4-4AF9F080A26D}" type="pres">
      <dgm:prSet presAssocID="{C99BDDCB-5A6A-4590-B382-2722E4B88530}" presName="Name56" presStyleLbl="parChTrans1D2" presStyleIdx="0" presStyleCnt="4"/>
      <dgm:spPr/>
      <dgm:t>
        <a:bodyPr/>
        <a:lstStyle/>
        <a:p>
          <a:endParaRPr lang="fr-FR"/>
        </a:p>
      </dgm:t>
    </dgm:pt>
    <dgm:pt modelId="{D7029CD3-5038-4DDD-8C6A-FE92F31A92A6}" type="pres">
      <dgm:prSet presAssocID="{50AC596E-8134-4992-B915-2276C432728B}" presName="text0" presStyleLbl="node1" presStyleIdx="1" presStyleCnt="5" custScaleX="298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B8C9EB-39BF-406D-B031-9CDDAAE7E139}" type="pres">
      <dgm:prSet presAssocID="{89CA44F5-5BF8-48E3-B0AD-7E53DD9D7A9D}" presName="Name56" presStyleLbl="parChTrans1D2" presStyleIdx="1" presStyleCnt="4"/>
      <dgm:spPr/>
      <dgm:t>
        <a:bodyPr/>
        <a:lstStyle/>
        <a:p>
          <a:endParaRPr lang="fr-FR"/>
        </a:p>
      </dgm:t>
    </dgm:pt>
    <dgm:pt modelId="{B890D513-E8B0-46B0-8637-DB5C6D7C2103}" type="pres">
      <dgm:prSet presAssocID="{1FC0518D-1538-4969-864A-B3D8A503DE55}" presName="text0" presStyleLbl="node1" presStyleIdx="2" presStyleCnt="5" custScaleX="293168" custScaleY="80464" custRadScaleRad="173037" custRadScaleInc="44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292FFE-C4BA-4262-88E8-C76FEA9F74AE}" type="pres">
      <dgm:prSet presAssocID="{5AD8B8C0-B2D7-4725-9681-C62AA8263E15}" presName="Name56" presStyleLbl="parChTrans1D2" presStyleIdx="2" presStyleCnt="4"/>
      <dgm:spPr/>
      <dgm:t>
        <a:bodyPr/>
        <a:lstStyle/>
        <a:p>
          <a:endParaRPr lang="fr-FR"/>
        </a:p>
      </dgm:t>
    </dgm:pt>
    <dgm:pt modelId="{0AC2B94F-639E-4D93-9D44-4638A9D608B9}" type="pres">
      <dgm:prSet presAssocID="{E285FA0A-926E-4674-8771-956F878BCF1D}" presName="text0" presStyleLbl="node1" presStyleIdx="3" presStyleCnt="5" custScaleX="251897" custRadScaleRad="105849" custRadScaleInc="88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49938-2DFE-4E08-8F17-2A3E81ACD283}" type="pres">
      <dgm:prSet presAssocID="{92FCA46C-E325-47BC-9CBC-D4E374184307}" presName="Name56" presStyleLbl="parChTrans1D2" presStyleIdx="3" presStyleCnt="4"/>
      <dgm:spPr/>
      <dgm:t>
        <a:bodyPr/>
        <a:lstStyle/>
        <a:p>
          <a:endParaRPr lang="fr-FR"/>
        </a:p>
      </dgm:t>
    </dgm:pt>
    <dgm:pt modelId="{A8BD5A4F-7E87-44AB-BC08-BD5C6BA44298}" type="pres">
      <dgm:prSet presAssocID="{73776DFC-BB44-4CB4-9E16-089975717BBC}" presName="text0" presStyleLbl="node1" presStyleIdx="4" presStyleCnt="5" custScaleX="225929" custRadScaleRad="170683" custRadScaleInc="30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A05492-1BA6-43DC-A287-DE6111CB0FF8}" srcId="{9412C7E8-3727-43AC-87A2-AC31A4A2095C}" destId="{73776DFC-BB44-4CB4-9E16-089975717BBC}" srcOrd="3" destOrd="0" parTransId="{92FCA46C-E325-47BC-9CBC-D4E374184307}" sibTransId="{24B0DB22-FECD-40B6-A05D-E055E1908F90}"/>
    <dgm:cxn modelId="{E1CAB496-F870-4ED9-8364-E9CA5DAAC067}" type="presOf" srcId="{E285FA0A-926E-4674-8771-956F878BCF1D}" destId="{0AC2B94F-639E-4D93-9D44-4638A9D608B9}" srcOrd="0" destOrd="0" presId="urn:microsoft.com/office/officeart/2008/layout/RadialCluster"/>
    <dgm:cxn modelId="{9B8BD989-7D02-4B43-8A8C-756B30F61572}" srcId="{9412C7E8-3727-43AC-87A2-AC31A4A2095C}" destId="{50AC596E-8134-4992-B915-2276C432728B}" srcOrd="0" destOrd="0" parTransId="{C99BDDCB-5A6A-4590-B382-2722E4B88530}" sibTransId="{BDBB342A-F9B0-42CD-897C-57E8CA748290}"/>
    <dgm:cxn modelId="{AEE603F2-747E-4038-8306-FC0C3DBF2F8E}" type="presOf" srcId="{92FCA46C-E325-47BC-9CBC-D4E374184307}" destId="{48149938-2DFE-4E08-8F17-2A3E81ACD283}" srcOrd="0" destOrd="0" presId="urn:microsoft.com/office/officeart/2008/layout/RadialCluster"/>
    <dgm:cxn modelId="{36395C27-8CB2-4781-8B8E-276FBC7CBB11}" type="presOf" srcId="{50AC596E-8134-4992-B915-2276C432728B}" destId="{D7029CD3-5038-4DDD-8C6A-FE92F31A92A6}" srcOrd="0" destOrd="0" presId="urn:microsoft.com/office/officeart/2008/layout/RadialCluster"/>
    <dgm:cxn modelId="{495457D3-CEC1-4B3A-87BE-86642D533893}" srcId="{9412C7E8-3727-43AC-87A2-AC31A4A2095C}" destId="{E285FA0A-926E-4674-8771-956F878BCF1D}" srcOrd="2" destOrd="0" parTransId="{5AD8B8C0-B2D7-4725-9681-C62AA8263E15}" sibTransId="{E8E85123-BE52-42AF-BB7C-39CB2395E725}"/>
    <dgm:cxn modelId="{577C4733-4F24-4BA0-9ED0-27E129C2466E}" type="presOf" srcId="{89CA44F5-5BF8-48E3-B0AD-7E53DD9D7A9D}" destId="{E1B8C9EB-39BF-406D-B031-9CDDAAE7E139}" srcOrd="0" destOrd="0" presId="urn:microsoft.com/office/officeart/2008/layout/RadialCluster"/>
    <dgm:cxn modelId="{FA18C187-5325-4E37-88DB-339DF1FD8E50}" srcId="{9412C7E8-3727-43AC-87A2-AC31A4A2095C}" destId="{1FC0518D-1538-4969-864A-B3D8A503DE55}" srcOrd="1" destOrd="0" parTransId="{89CA44F5-5BF8-48E3-B0AD-7E53DD9D7A9D}" sibTransId="{82FB0FE5-B313-47FE-95F3-8F083692AC6C}"/>
    <dgm:cxn modelId="{1628EF62-D9B4-462C-B3B7-413931E9DFCB}" srcId="{BDBC4E10-CA82-40F1-ABB3-A6F016EDBD9D}" destId="{9412C7E8-3727-43AC-87A2-AC31A4A2095C}" srcOrd="0" destOrd="0" parTransId="{D5309995-71E6-4BCA-94EF-28C36666A766}" sibTransId="{DDF5338E-C1D0-4442-82BF-E75816E9297D}"/>
    <dgm:cxn modelId="{FF35EC4B-96E8-47D8-9F07-07C5FBCC38BE}" type="presOf" srcId="{1FC0518D-1538-4969-864A-B3D8A503DE55}" destId="{B890D513-E8B0-46B0-8637-DB5C6D7C2103}" srcOrd="0" destOrd="0" presId="urn:microsoft.com/office/officeart/2008/layout/RadialCluster"/>
    <dgm:cxn modelId="{1AC095E8-9A67-4545-877E-3E2EBA93597F}" type="presOf" srcId="{73776DFC-BB44-4CB4-9E16-089975717BBC}" destId="{A8BD5A4F-7E87-44AB-BC08-BD5C6BA44298}" srcOrd="0" destOrd="0" presId="urn:microsoft.com/office/officeart/2008/layout/RadialCluster"/>
    <dgm:cxn modelId="{7AB6B521-1DF1-4DBA-917F-5EB0A41C2081}" type="presOf" srcId="{5AD8B8C0-B2D7-4725-9681-C62AA8263E15}" destId="{C1292FFE-C4BA-4262-88E8-C76FEA9F74AE}" srcOrd="0" destOrd="0" presId="urn:microsoft.com/office/officeart/2008/layout/RadialCluster"/>
    <dgm:cxn modelId="{BDB27020-BED3-419B-91C8-5086586E4C27}" type="presOf" srcId="{BDBC4E10-CA82-40F1-ABB3-A6F016EDBD9D}" destId="{9D39BBC9-FBEF-4402-BF9A-17373869A0BC}" srcOrd="0" destOrd="0" presId="urn:microsoft.com/office/officeart/2008/layout/RadialCluster"/>
    <dgm:cxn modelId="{739FE41A-3FE8-4D41-BE7E-E50D25FEE140}" type="presOf" srcId="{C99BDDCB-5A6A-4590-B382-2722E4B88530}" destId="{020D5CBD-1D68-4C1E-81D4-4AF9F080A26D}" srcOrd="0" destOrd="0" presId="urn:microsoft.com/office/officeart/2008/layout/RadialCluster"/>
    <dgm:cxn modelId="{D6D66165-273D-48CE-8222-305933163CE6}" type="presOf" srcId="{9412C7E8-3727-43AC-87A2-AC31A4A2095C}" destId="{21E0D5D1-8BE1-4BC5-84A7-643D8381FC4A}" srcOrd="0" destOrd="0" presId="urn:microsoft.com/office/officeart/2008/layout/RadialCluster"/>
    <dgm:cxn modelId="{0EBB5AEB-8283-4307-931C-DB1A03B4B71E}" type="presParOf" srcId="{9D39BBC9-FBEF-4402-BF9A-17373869A0BC}" destId="{9565FF07-FDB6-464D-9C9A-2B052C6D2620}" srcOrd="0" destOrd="0" presId="urn:microsoft.com/office/officeart/2008/layout/RadialCluster"/>
    <dgm:cxn modelId="{3101C8A0-DAE1-4C33-81D6-EB45DB97E39D}" type="presParOf" srcId="{9565FF07-FDB6-464D-9C9A-2B052C6D2620}" destId="{21E0D5D1-8BE1-4BC5-84A7-643D8381FC4A}" srcOrd="0" destOrd="0" presId="urn:microsoft.com/office/officeart/2008/layout/RadialCluster"/>
    <dgm:cxn modelId="{70FA2FAE-32CB-4C02-9FA7-E6D92B1B9748}" type="presParOf" srcId="{9565FF07-FDB6-464D-9C9A-2B052C6D2620}" destId="{020D5CBD-1D68-4C1E-81D4-4AF9F080A26D}" srcOrd="1" destOrd="0" presId="urn:microsoft.com/office/officeart/2008/layout/RadialCluster"/>
    <dgm:cxn modelId="{5306FA2E-8592-41BA-8CF1-024207B6B38D}" type="presParOf" srcId="{9565FF07-FDB6-464D-9C9A-2B052C6D2620}" destId="{D7029CD3-5038-4DDD-8C6A-FE92F31A92A6}" srcOrd="2" destOrd="0" presId="urn:microsoft.com/office/officeart/2008/layout/RadialCluster"/>
    <dgm:cxn modelId="{E4F40989-35FE-4E14-BC71-0879B8A63C7F}" type="presParOf" srcId="{9565FF07-FDB6-464D-9C9A-2B052C6D2620}" destId="{E1B8C9EB-39BF-406D-B031-9CDDAAE7E139}" srcOrd="3" destOrd="0" presId="urn:microsoft.com/office/officeart/2008/layout/RadialCluster"/>
    <dgm:cxn modelId="{C7AFBD17-2357-40B2-A8C2-EAD2C978E2C7}" type="presParOf" srcId="{9565FF07-FDB6-464D-9C9A-2B052C6D2620}" destId="{B890D513-E8B0-46B0-8637-DB5C6D7C2103}" srcOrd="4" destOrd="0" presId="urn:microsoft.com/office/officeart/2008/layout/RadialCluster"/>
    <dgm:cxn modelId="{6E50E4D1-A153-418D-95C1-FC4617605979}" type="presParOf" srcId="{9565FF07-FDB6-464D-9C9A-2B052C6D2620}" destId="{C1292FFE-C4BA-4262-88E8-C76FEA9F74AE}" srcOrd="5" destOrd="0" presId="urn:microsoft.com/office/officeart/2008/layout/RadialCluster"/>
    <dgm:cxn modelId="{125696E6-7D09-43AA-9AEB-842354EF019A}" type="presParOf" srcId="{9565FF07-FDB6-464D-9C9A-2B052C6D2620}" destId="{0AC2B94F-639E-4D93-9D44-4638A9D608B9}" srcOrd="6" destOrd="0" presId="urn:microsoft.com/office/officeart/2008/layout/RadialCluster"/>
    <dgm:cxn modelId="{738437BA-DCD5-4D51-AEA7-47C016844B07}" type="presParOf" srcId="{9565FF07-FDB6-464D-9C9A-2B052C6D2620}" destId="{48149938-2DFE-4E08-8F17-2A3E81ACD283}" srcOrd="7" destOrd="0" presId="urn:microsoft.com/office/officeart/2008/layout/RadialCluster"/>
    <dgm:cxn modelId="{E780CE5D-CE0B-4C93-92D6-26E606182708}" type="presParOf" srcId="{9565FF07-FDB6-464D-9C9A-2B052C6D2620}" destId="{A8BD5A4F-7E87-44AB-BC08-BD5C6BA4429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64C82-7E8B-44C1-9CED-8A40B60FE014}" type="doc">
      <dgm:prSet loTypeId="urn:microsoft.com/office/officeart/2005/8/layout/hProcess1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E2D0B00-CA2E-4EAF-B73A-FB8A48F09C4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</a:p>
        <a:p>
          <a:pPr algn="ctr"/>
          <a:r>
            <a:rPr lang="fr-BE" sz="1400" dirty="0" err="1" smtClean="0">
              <a:ln w="0"/>
            </a:rPr>
            <a:t>Ontvangt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documenten</a:t>
          </a:r>
          <a:r>
            <a:rPr lang="fr-BE" sz="1400" dirty="0" smtClean="0">
              <a:ln w="0"/>
            </a:rPr>
            <a:t>  en </a:t>
          </a:r>
          <a:r>
            <a:rPr lang="fr-BE" sz="1400" dirty="0" err="1" smtClean="0">
              <a:ln w="0"/>
            </a:rPr>
            <a:t>duidt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kiezer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aan</a:t>
          </a:r>
          <a:r>
            <a:rPr lang="fr-BE" sz="1400" dirty="0" smtClean="0">
              <a:ln w="0"/>
            </a:rPr>
            <a:t> op de </a:t>
          </a:r>
          <a:r>
            <a:rPr lang="fr-BE" sz="1400" dirty="0" err="1" smtClean="0">
              <a:ln w="0"/>
            </a:rPr>
            <a:t>eerste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aanstiplijst</a:t>
          </a:r>
          <a:endParaRPr lang="fr-BE" sz="1400" b="0" i="1" cap="none" spc="0" dirty="0">
            <a:ln w="0"/>
            <a:effectLst/>
          </a:endParaRPr>
        </a:p>
      </dgm:t>
    </dgm:pt>
    <dgm:pt modelId="{8450044B-D1E0-4DB9-BE8F-4CC5BF7EEBE0}" type="parTrans" cxnId="{2B27C800-630D-4FD9-B558-7D003D533286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6B0F30F3-EADC-4707-8051-699EF51AEEE3}" type="sibTrans" cxnId="{2B27C800-630D-4FD9-B558-7D003D533286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CDCC2564-CA6F-4E10-98D6-7DDD813574F6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Secretaris</a:t>
          </a:r>
          <a:endParaRPr lang="fr-BE" sz="1400" i="1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fr-BE" sz="1400" dirty="0" err="1" smtClean="0">
              <a:ln w="0"/>
            </a:rPr>
            <a:t>Stipt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kiezers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aan</a:t>
          </a:r>
          <a:r>
            <a:rPr lang="fr-BE" sz="1400" dirty="0" smtClean="0">
              <a:ln w="0"/>
            </a:rPr>
            <a:t> op de </a:t>
          </a:r>
          <a:r>
            <a:rPr lang="fr-BE" sz="1400" dirty="0" err="1" smtClean="0">
              <a:ln w="0"/>
            </a:rPr>
            <a:t>tweede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aanstiplijst</a:t>
          </a:r>
          <a:endParaRPr lang="fr-BE" sz="1400" b="0" i="1" cap="none" spc="0" dirty="0">
            <a:ln w="0"/>
            <a:effectLst/>
          </a:endParaRPr>
        </a:p>
      </dgm:t>
    </dgm:pt>
    <dgm:pt modelId="{92439315-2287-42B2-A0C0-11F65BC8A5DA}" type="parTrans" cxnId="{E01FD63C-8D6F-42AB-B3D8-9B9AAFEF67E7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59A9D531-658A-4F0D-89FA-392CA96BF63A}" type="sibTrans" cxnId="{E01FD63C-8D6F-42AB-B3D8-9B9AAFEF67E7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D4EC67ED-646D-4BE4-A14A-07D45ABCA85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Voorzitter</a:t>
          </a:r>
          <a:endParaRPr lang="fr-BE" sz="1400" i="1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fr-BE" sz="1400" dirty="0" err="1" smtClean="0">
              <a:ln w="0"/>
            </a:rPr>
            <a:t>Geeft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stembiljetten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aan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kiezer</a:t>
          </a:r>
          <a:r>
            <a:rPr lang="fr-BE" sz="1400" dirty="0" smtClean="0">
              <a:ln w="0"/>
            </a:rPr>
            <a:t> en </a:t>
          </a:r>
          <a:r>
            <a:rPr lang="fr-BE" sz="1400" dirty="0" err="1" smtClean="0">
              <a:ln w="0"/>
            </a:rPr>
            <a:t>ziet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erop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toe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dat</a:t>
          </a:r>
          <a:r>
            <a:rPr lang="fr-BE" sz="1400" dirty="0" smtClean="0">
              <a:ln w="0"/>
            </a:rPr>
            <a:t> de </a:t>
          </a:r>
          <a:r>
            <a:rPr lang="fr-BE" sz="1400" dirty="0" err="1" smtClean="0">
              <a:ln w="0"/>
            </a:rPr>
            <a:t>stembiljetten</a:t>
          </a:r>
          <a:r>
            <a:rPr lang="fr-BE" sz="1400" dirty="0" smtClean="0">
              <a:ln w="0"/>
            </a:rPr>
            <a:t> in de </a:t>
          </a:r>
          <a:r>
            <a:rPr lang="fr-BE" sz="1400" dirty="0" err="1" smtClean="0">
              <a:ln w="0"/>
            </a:rPr>
            <a:t>juiste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stembus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worden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gestoken</a:t>
          </a:r>
          <a:endParaRPr lang="fr-BE" sz="1400" b="0" i="0" cap="none" spc="0" dirty="0">
            <a:ln w="0"/>
            <a:effectLst/>
          </a:endParaRPr>
        </a:p>
      </dgm:t>
    </dgm:pt>
    <dgm:pt modelId="{D0817214-4BFD-4E8A-B97E-D3E3EC2F2D8F}" type="parTrans" cxnId="{99A5A36E-40AA-4834-B138-0906C5DDD9AC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93F07AD4-AE69-4843-957D-8A735333F0BB}" type="sibTrans" cxnId="{99A5A36E-40AA-4834-B138-0906C5DDD9AC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A1FDB1D5-DBB4-42DD-8604-C0D40A8B720E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</a:p>
        <a:p>
          <a:pPr algn="ctr"/>
          <a:r>
            <a:rPr lang="fr-BE" sz="1400" dirty="0" err="1" smtClean="0">
              <a:ln w="0"/>
            </a:rPr>
            <a:t>Stempelt</a:t>
          </a:r>
          <a:r>
            <a:rPr lang="fr-BE" sz="1400" dirty="0" smtClean="0">
              <a:ln w="0"/>
            </a:rPr>
            <a:t>  de </a:t>
          </a:r>
          <a:r>
            <a:rPr lang="fr-BE" sz="1400" dirty="0" err="1" smtClean="0">
              <a:ln w="0"/>
            </a:rPr>
            <a:t>stembiljetten</a:t>
          </a:r>
          <a:r>
            <a:rPr lang="fr-BE" sz="1400" dirty="0" smtClean="0">
              <a:ln w="0"/>
            </a:rPr>
            <a:t> </a:t>
          </a:r>
          <a:r>
            <a:rPr lang="fr-BE" sz="1400" dirty="0" err="1" smtClean="0">
              <a:ln w="0"/>
            </a:rPr>
            <a:t>af</a:t>
          </a:r>
          <a:endParaRPr lang="fr-BE" sz="1400" b="0" i="1" cap="none" spc="0" dirty="0">
            <a:ln w="0"/>
            <a:effectLst/>
          </a:endParaRPr>
        </a:p>
      </dgm:t>
    </dgm:pt>
    <dgm:pt modelId="{4FAF54F9-6FA7-4ABC-932D-3FB5A339D9F4}" type="parTrans" cxnId="{83DB6D2C-D0EA-4359-AC7B-E2E113ECD73D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922D39EA-1554-4848-9CD2-410D5E06F879}" type="sibTrans" cxnId="{83DB6D2C-D0EA-4359-AC7B-E2E113ECD73D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0F9417CB-B55E-40CF-AE90-F609E528C53F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</a:p>
        <a:p>
          <a:pPr algn="ctr"/>
          <a:r>
            <a:rPr lang="fr-BE" sz="1200" dirty="0" err="1" smtClean="0">
              <a:ln w="0"/>
            </a:rPr>
            <a:t>Stempelt</a:t>
          </a:r>
          <a:r>
            <a:rPr lang="fr-BE" sz="1200" dirty="0" smtClean="0">
              <a:ln w="0"/>
            </a:rPr>
            <a:t> de </a:t>
          </a:r>
          <a:r>
            <a:rPr lang="fr-BE" sz="1200" dirty="0" err="1" smtClean="0">
              <a:ln w="0"/>
            </a:rPr>
            <a:t>oproepingsbrieven</a:t>
          </a:r>
          <a:r>
            <a:rPr lang="fr-BE" sz="1200" dirty="0" smtClean="0">
              <a:ln w="0"/>
            </a:rPr>
            <a:t> </a:t>
          </a:r>
          <a:r>
            <a:rPr lang="fr-BE" sz="1200" dirty="0" err="1" smtClean="0">
              <a:ln w="0"/>
            </a:rPr>
            <a:t>af</a:t>
          </a:r>
          <a:r>
            <a:rPr lang="fr-BE" sz="1200" dirty="0" smtClean="0">
              <a:ln w="0"/>
            </a:rPr>
            <a:t> met de </a:t>
          </a:r>
          <a:r>
            <a:rPr lang="fr-BE" sz="1200" dirty="0" err="1" smtClean="0">
              <a:ln w="0"/>
            </a:rPr>
            <a:t>datumstempel</a:t>
          </a:r>
          <a:r>
            <a:rPr lang="fr-BE" sz="1200" dirty="0" smtClean="0">
              <a:ln w="0"/>
            </a:rPr>
            <a:t> en </a:t>
          </a:r>
          <a:r>
            <a:rPr lang="fr-BE" sz="1200" dirty="0" err="1" smtClean="0">
              <a:ln w="0"/>
            </a:rPr>
            <a:t>geeft</a:t>
          </a:r>
          <a:r>
            <a:rPr lang="fr-BE" sz="1200" dirty="0" smtClean="0">
              <a:ln w="0"/>
            </a:rPr>
            <a:t> </a:t>
          </a:r>
          <a:r>
            <a:rPr lang="fr-BE" sz="1200" dirty="0" err="1" smtClean="0">
              <a:ln w="0"/>
            </a:rPr>
            <a:t>deze</a:t>
          </a:r>
          <a:r>
            <a:rPr lang="fr-BE" sz="1200" dirty="0" smtClean="0">
              <a:ln w="0"/>
            </a:rPr>
            <a:t> </a:t>
          </a:r>
          <a:r>
            <a:rPr lang="fr-BE" sz="1200" dirty="0" err="1" smtClean="0">
              <a:ln w="0"/>
            </a:rPr>
            <a:t>terug</a:t>
          </a:r>
          <a:r>
            <a:rPr lang="fr-BE" sz="1200" dirty="0" smtClean="0">
              <a:ln w="0"/>
            </a:rPr>
            <a:t> </a:t>
          </a:r>
          <a:r>
            <a:rPr lang="fr-BE" sz="1200" dirty="0" err="1" smtClean="0">
              <a:ln w="0"/>
            </a:rPr>
            <a:t>aan</a:t>
          </a:r>
          <a:r>
            <a:rPr lang="fr-BE" sz="1200" dirty="0" smtClean="0">
              <a:ln w="0"/>
            </a:rPr>
            <a:t> de </a:t>
          </a:r>
          <a:r>
            <a:rPr lang="fr-BE" sz="1200" dirty="0" err="1" smtClean="0">
              <a:ln w="0"/>
            </a:rPr>
            <a:t>kiezer</a:t>
          </a:r>
          <a:r>
            <a:rPr lang="fr-BE" sz="1200" dirty="0" smtClean="0">
              <a:ln w="0"/>
            </a:rPr>
            <a:t>, </a:t>
          </a:r>
          <a:r>
            <a:rPr lang="fr-BE" sz="1200" dirty="0" err="1" smtClean="0">
              <a:ln w="0"/>
            </a:rPr>
            <a:t>samen</a:t>
          </a:r>
          <a:r>
            <a:rPr lang="fr-BE" sz="1200" dirty="0" smtClean="0">
              <a:ln w="0"/>
            </a:rPr>
            <a:t> met de </a:t>
          </a:r>
          <a:r>
            <a:rPr lang="nl-BE" sz="1200" dirty="0" smtClean="0"/>
            <a:t>identiteitsdocument</a:t>
          </a:r>
          <a:endParaRPr lang="fr-BE" sz="1200" b="0" i="0" cap="none" spc="0" dirty="0">
            <a:ln w="0"/>
            <a:solidFill>
              <a:srgbClr val="FF0000"/>
            </a:solidFill>
            <a:effectLst/>
          </a:endParaRPr>
        </a:p>
      </dgm:t>
    </dgm:pt>
    <dgm:pt modelId="{5C6E7EA4-52B1-4A69-B163-DAAD5AFAFB1A}" type="parTrans" cxnId="{DAE90AA5-106A-4BE4-BC63-855FC5B8B777}">
      <dgm:prSet/>
      <dgm:spPr/>
      <dgm:t>
        <a:bodyPr/>
        <a:lstStyle/>
        <a:p>
          <a:endParaRPr lang="fr-FR"/>
        </a:p>
      </dgm:t>
    </dgm:pt>
    <dgm:pt modelId="{C56AACC9-7C40-4966-9E23-EE77C2A92E94}" type="sibTrans" cxnId="{DAE90AA5-106A-4BE4-BC63-855FC5B8B777}">
      <dgm:prSet/>
      <dgm:spPr/>
      <dgm:t>
        <a:bodyPr/>
        <a:lstStyle/>
        <a:p>
          <a:endParaRPr lang="fr-FR"/>
        </a:p>
      </dgm:t>
    </dgm:pt>
    <dgm:pt modelId="{6F6919F9-1BD1-4DA5-ABE3-FFC087A7F321}">
      <dgm:prSet custT="1"/>
      <dgm:spPr>
        <a:ln>
          <a:solidFill>
            <a:srgbClr val="3D4E66"/>
          </a:solidFill>
        </a:ln>
      </dgm:spPr>
      <dgm:t>
        <a:bodyPr/>
        <a:lstStyle/>
        <a:p>
          <a:pPr algn="ctr" rtl="0"/>
          <a:r>
            <a:rPr lang="fr-BE" sz="1400" i="1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</a:p>
        <a:p>
          <a:pPr algn="ctr"/>
          <a:r>
            <a:rPr lang="fr-BE" sz="1200" dirty="0" err="1" smtClean="0">
              <a:ln w="0"/>
            </a:rPr>
            <a:t>Ontvangt</a:t>
          </a:r>
          <a:r>
            <a:rPr lang="fr-BE" sz="1200" dirty="0" smtClean="0">
              <a:ln w="0"/>
            </a:rPr>
            <a:t> de </a:t>
          </a:r>
          <a:r>
            <a:rPr lang="fr-BE" sz="1200" dirty="0" err="1" smtClean="0">
              <a:ln w="0"/>
            </a:rPr>
            <a:t>oproepingsbrief</a:t>
          </a:r>
          <a:r>
            <a:rPr lang="fr-BE" sz="1200" dirty="0" smtClean="0">
              <a:ln w="0"/>
            </a:rPr>
            <a:t> en </a:t>
          </a:r>
          <a:r>
            <a:rPr lang="fr-BE" sz="1200" dirty="0" err="1" smtClean="0">
              <a:ln w="0"/>
            </a:rPr>
            <a:t>een</a:t>
          </a:r>
          <a:r>
            <a:rPr lang="fr-BE" sz="1200" dirty="0" smtClean="0">
              <a:ln w="0"/>
            </a:rPr>
            <a:t> </a:t>
          </a:r>
          <a:r>
            <a:rPr lang="nl-BE" sz="1200" dirty="0" smtClean="0"/>
            <a:t>identiteitsdocument</a:t>
          </a:r>
          <a:r>
            <a:rPr lang="fr-BE" sz="1200" dirty="0" smtClean="0">
              <a:ln w="0"/>
            </a:rPr>
            <a:t> *van de </a:t>
          </a:r>
          <a:r>
            <a:rPr lang="fr-BE" sz="1200" dirty="0" err="1" smtClean="0">
              <a:ln w="0"/>
            </a:rPr>
            <a:t>kiezer</a:t>
          </a:r>
          <a:endParaRPr lang="fr-BE" sz="1200" b="0" i="1" cap="none" spc="0" dirty="0">
            <a:ln w="0"/>
            <a:effectLst/>
          </a:endParaRPr>
        </a:p>
      </dgm:t>
    </dgm:pt>
    <dgm:pt modelId="{134DC9D6-9BBD-40D8-B6A0-A1B2A2800E07}" type="sibTrans" cxnId="{41841E86-59BF-4855-8C72-F03A4FD08388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51BB3625-39D8-4BEC-A364-7F95F4E5EA7B}" type="parTrans" cxnId="{41841E86-59BF-4855-8C72-F03A4FD08388}">
      <dgm:prSet/>
      <dgm:spPr/>
      <dgm:t>
        <a:bodyPr/>
        <a:lstStyle/>
        <a:p>
          <a:endParaRPr lang="fr-FR" b="0" cap="none" spc="0">
            <a:ln w="0"/>
            <a:solidFill>
              <a:schemeClr val="tx1"/>
            </a:solidFill>
            <a:effectLst/>
          </a:endParaRPr>
        </a:p>
      </dgm:t>
    </dgm:pt>
    <dgm:pt modelId="{98F24FAA-2083-4292-800C-FF7C150B64DA}" type="pres">
      <dgm:prSet presAssocID="{3EF64C82-7E8B-44C1-9CED-8A40B60FE0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63FDFC-F632-4705-99EF-BF6798443714}" type="pres">
      <dgm:prSet presAssocID="{3EF64C82-7E8B-44C1-9CED-8A40B60FE014}" presName="arrow" presStyleLbl="bgShp" presStyleIdx="0" presStyleCnt="1" custScaleX="96754" custScaleY="89577" custLinFactNeighborX="-1921" custLinFactNeighborY="3342"/>
      <dgm:spPr/>
      <dgm:t>
        <a:bodyPr/>
        <a:lstStyle/>
        <a:p>
          <a:endParaRPr lang="fr-FR"/>
        </a:p>
      </dgm:t>
    </dgm:pt>
    <dgm:pt modelId="{1B61C2D8-888D-45F7-BB37-16D05605F39B}" type="pres">
      <dgm:prSet presAssocID="{3EF64C82-7E8B-44C1-9CED-8A40B60FE014}" presName="points" presStyleCnt="0"/>
      <dgm:spPr/>
      <dgm:t>
        <a:bodyPr/>
        <a:lstStyle/>
        <a:p>
          <a:endParaRPr lang="fr-FR"/>
        </a:p>
      </dgm:t>
    </dgm:pt>
    <dgm:pt modelId="{4AE66DDB-F846-4D31-B62F-27AC10783555}" type="pres">
      <dgm:prSet presAssocID="{6F6919F9-1BD1-4DA5-ABE3-FFC087A7F321}" presName="compositeA" presStyleCnt="0"/>
      <dgm:spPr/>
      <dgm:t>
        <a:bodyPr/>
        <a:lstStyle/>
        <a:p>
          <a:endParaRPr lang="fr-FR"/>
        </a:p>
      </dgm:t>
    </dgm:pt>
    <dgm:pt modelId="{EAC1DD31-9810-4D79-8BFD-049F72CE50BE}" type="pres">
      <dgm:prSet presAssocID="{6F6919F9-1BD1-4DA5-ABE3-FFC087A7F321}" presName="textA" presStyleLbl="revTx" presStyleIdx="0" presStyleCnt="6" custScaleX="359202" custScaleY="51644" custLinFactNeighborX="2713" custLinFactNeighborY="35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B01F77-FFB9-49F2-81F0-4C1B269B11D8}" type="pres">
      <dgm:prSet presAssocID="{6F6919F9-1BD1-4DA5-ABE3-FFC087A7F321}" presName="circleA" presStyleLbl="node1" presStyleIdx="0" presStyleCnt="6" custLinFactNeighborY="50836"/>
      <dgm:spPr/>
      <dgm:t>
        <a:bodyPr/>
        <a:lstStyle/>
        <a:p>
          <a:endParaRPr lang="fr-FR"/>
        </a:p>
      </dgm:t>
    </dgm:pt>
    <dgm:pt modelId="{A55412BA-8EAE-4F55-B2EC-6E352EA1558F}" type="pres">
      <dgm:prSet presAssocID="{6F6919F9-1BD1-4DA5-ABE3-FFC087A7F321}" presName="spaceA" presStyleCnt="0"/>
      <dgm:spPr/>
      <dgm:t>
        <a:bodyPr/>
        <a:lstStyle/>
        <a:p>
          <a:endParaRPr lang="fr-FR"/>
        </a:p>
      </dgm:t>
    </dgm:pt>
    <dgm:pt modelId="{A73E60A5-5D92-4A34-B2CE-C84C534D72D8}" type="pres">
      <dgm:prSet presAssocID="{134DC9D6-9BBD-40D8-B6A0-A1B2A2800E07}" presName="space" presStyleCnt="0"/>
      <dgm:spPr/>
      <dgm:t>
        <a:bodyPr/>
        <a:lstStyle/>
        <a:p>
          <a:endParaRPr lang="fr-FR"/>
        </a:p>
      </dgm:t>
    </dgm:pt>
    <dgm:pt modelId="{3C00B3C3-FA38-4C2E-82A9-AA370E784BCB}" type="pres">
      <dgm:prSet presAssocID="{5E2D0B00-CA2E-4EAF-B73A-FB8A48F09C41}" presName="compositeB" presStyleCnt="0"/>
      <dgm:spPr/>
      <dgm:t>
        <a:bodyPr/>
        <a:lstStyle/>
        <a:p>
          <a:endParaRPr lang="fr-FR"/>
        </a:p>
      </dgm:t>
    </dgm:pt>
    <dgm:pt modelId="{C14563AA-F0E2-4FE6-B9D9-F2112EB6BC57}" type="pres">
      <dgm:prSet presAssocID="{5E2D0B00-CA2E-4EAF-B73A-FB8A48F09C41}" presName="textB" presStyleLbl="revTx" presStyleIdx="1" presStyleCnt="6" custScaleX="250282" custScaleY="73557" custLinFactNeighborX="-7772" custLinFactNeighborY="-165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3B8C6-ABD7-46A0-966E-175D70D6160C}" type="pres">
      <dgm:prSet presAssocID="{5E2D0B00-CA2E-4EAF-B73A-FB8A48F09C41}" presName="circleB" presStyleLbl="node1" presStyleIdx="1" presStyleCnt="6" custLinFactNeighborY="-22556"/>
      <dgm:spPr/>
      <dgm:t>
        <a:bodyPr/>
        <a:lstStyle/>
        <a:p>
          <a:endParaRPr lang="fr-FR"/>
        </a:p>
      </dgm:t>
    </dgm:pt>
    <dgm:pt modelId="{D115F5B4-A21B-4EA6-AA49-67A4EBC7EC72}" type="pres">
      <dgm:prSet presAssocID="{5E2D0B00-CA2E-4EAF-B73A-FB8A48F09C41}" presName="spaceB" presStyleCnt="0"/>
      <dgm:spPr/>
      <dgm:t>
        <a:bodyPr/>
        <a:lstStyle/>
        <a:p>
          <a:endParaRPr lang="fr-FR"/>
        </a:p>
      </dgm:t>
    </dgm:pt>
    <dgm:pt modelId="{7C01C23C-A8E6-4999-99E9-2DB0A4021420}" type="pres">
      <dgm:prSet presAssocID="{6B0F30F3-EADC-4707-8051-699EF51AEEE3}" presName="space" presStyleCnt="0"/>
      <dgm:spPr/>
      <dgm:t>
        <a:bodyPr/>
        <a:lstStyle/>
        <a:p>
          <a:endParaRPr lang="fr-FR"/>
        </a:p>
      </dgm:t>
    </dgm:pt>
    <dgm:pt modelId="{973ADFF9-12A8-4BFE-8051-131CE7B1181E}" type="pres">
      <dgm:prSet presAssocID="{CDCC2564-CA6F-4E10-98D6-7DDD813574F6}" presName="compositeA" presStyleCnt="0"/>
      <dgm:spPr/>
      <dgm:t>
        <a:bodyPr/>
        <a:lstStyle/>
        <a:p>
          <a:endParaRPr lang="fr-FR"/>
        </a:p>
      </dgm:t>
    </dgm:pt>
    <dgm:pt modelId="{A80BDE90-B97B-412F-AE54-8413DFCC0F66}" type="pres">
      <dgm:prSet presAssocID="{CDCC2564-CA6F-4E10-98D6-7DDD813574F6}" presName="textA" presStyleLbl="revTx" presStyleIdx="2" presStyleCnt="6" custScaleX="270006" custScaleY="65035" custLinFactNeighborX="918" custLinFactNeighborY="322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F7D02-166E-4B5A-BB2F-28E43CE37851}" type="pres">
      <dgm:prSet presAssocID="{CDCC2564-CA6F-4E10-98D6-7DDD813574F6}" presName="circleA" presStyleLbl="node1" presStyleIdx="2" presStyleCnt="6" custLinFactNeighborX="-663" custLinFactNeighborY="54039"/>
      <dgm:spPr/>
      <dgm:t>
        <a:bodyPr/>
        <a:lstStyle/>
        <a:p>
          <a:endParaRPr lang="fr-FR"/>
        </a:p>
      </dgm:t>
    </dgm:pt>
    <dgm:pt modelId="{4996F3C7-85F0-434D-A5C4-7E721FC02F08}" type="pres">
      <dgm:prSet presAssocID="{CDCC2564-CA6F-4E10-98D6-7DDD813574F6}" presName="spaceA" presStyleCnt="0"/>
      <dgm:spPr/>
      <dgm:t>
        <a:bodyPr/>
        <a:lstStyle/>
        <a:p>
          <a:endParaRPr lang="fr-FR"/>
        </a:p>
      </dgm:t>
    </dgm:pt>
    <dgm:pt modelId="{81D9CF05-8F48-4CAE-A8C0-37B00EA7A192}" type="pres">
      <dgm:prSet presAssocID="{59A9D531-658A-4F0D-89FA-392CA96BF63A}" presName="space" presStyleCnt="0"/>
      <dgm:spPr/>
      <dgm:t>
        <a:bodyPr/>
        <a:lstStyle/>
        <a:p>
          <a:endParaRPr lang="fr-FR"/>
        </a:p>
      </dgm:t>
    </dgm:pt>
    <dgm:pt modelId="{61CDAE1D-C9B4-4077-99CF-3F90E0B7EF40}" type="pres">
      <dgm:prSet presAssocID="{A1FDB1D5-DBB4-42DD-8604-C0D40A8B720E}" presName="compositeB" presStyleCnt="0"/>
      <dgm:spPr/>
    </dgm:pt>
    <dgm:pt modelId="{008C5657-9EA9-4BB1-9B53-BAA328BC0C80}" type="pres">
      <dgm:prSet presAssocID="{A1FDB1D5-DBB4-42DD-8604-C0D40A8B720E}" presName="textB" presStyleLbl="revTx" presStyleIdx="3" presStyleCnt="6" custScaleX="259633" custScaleY="51671" custLinFactNeighborX="-1178" custLinFactNeighborY="-31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756EAF-2CAA-476E-BFE7-AE0808EC4609}" type="pres">
      <dgm:prSet presAssocID="{A1FDB1D5-DBB4-42DD-8604-C0D40A8B720E}" presName="circleB" presStyleLbl="node1" presStyleIdx="3" presStyleCnt="6" custLinFactNeighborY="-43570"/>
      <dgm:spPr/>
    </dgm:pt>
    <dgm:pt modelId="{6D47373D-51A1-43BF-832B-CE6495DD9F60}" type="pres">
      <dgm:prSet presAssocID="{A1FDB1D5-DBB4-42DD-8604-C0D40A8B720E}" presName="spaceB" presStyleCnt="0"/>
      <dgm:spPr/>
    </dgm:pt>
    <dgm:pt modelId="{03AB65BB-418B-47E3-8815-106490AEE9C7}" type="pres">
      <dgm:prSet presAssocID="{922D39EA-1554-4848-9CD2-410D5E06F879}" presName="space" presStyleCnt="0"/>
      <dgm:spPr/>
    </dgm:pt>
    <dgm:pt modelId="{5217E2B0-227D-4574-A147-4AACBC8CB6C9}" type="pres">
      <dgm:prSet presAssocID="{D4EC67ED-646D-4BE4-A14A-07D45ABCA851}" presName="compositeA" presStyleCnt="0"/>
      <dgm:spPr/>
    </dgm:pt>
    <dgm:pt modelId="{4B52962E-22DA-4256-9EFF-F817118F3500}" type="pres">
      <dgm:prSet presAssocID="{D4EC67ED-646D-4BE4-A14A-07D45ABCA851}" presName="textA" presStyleLbl="revTx" presStyleIdx="4" presStyleCnt="6" custScaleX="346404" custScaleY="83151" custLinFactNeighborX="10272" custLinFactNeighborY="184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126F8C-D8A6-4B0D-9BA0-4EB400782C1B}" type="pres">
      <dgm:prSet presAssocID="{D4EC67ED-646D-4BE4-A14A-07D45ABCA851}" presName="circleA" presStyleLbl="node1" presStyleIdx="4" presStyleCnt="6" custLinFactNeighborX="40027" custLinFactNeighborY="22318"/>
      <dgm:spPr/>
    </dgm:pt>
    <dgm:pt modelId="{6917A615-F5ED-4B6B-AAC1-2026270F472B}" type="pres">
      <dgm:prSet presAssocID="{D4EC67ED-646D-4BE4-A14A-07D45ABCA851}" presName="spaceA" presStyleCnt="0"/>
      <dgm:spPr/>
    </dgm:pt>
    <dgm:pt modelId="{B9A2A13E-B402-4D9C-93CF-E8A5434C7A1C}" type="pres">
      <dgm:prSet presAssocID="{93F07AD4-AE69-4843-957D-8A735333F0BB}" presName="space" presStyleCnt="0"/>
      <dgm:spPr/>
    </dgm:pt>
    <dgm:pt modelId="{7D5426B0-5280-4389-B05C-6AECC55449B8}" type="pres">
      <dgm:prSet presAssocID="{0F9417CB-B55E-40CF-AE90-F609E528C53F}" presName="compositeB" presStyleCnt="0"/>
      <dgm:spPr/>
    </dgm:pt>
    <dgm:pt modelId="{D83A8E71-79B3-4ECF-9AC4-EEA24F4E3E16}" type="pres">
      <dgm:prSet presAssocID="{0F9417CB-B55E-40CF-AE90-F609E528C53F}" presName="textB" presStyleLbl="revTx" presStyleIdx="5" presStyleCnt="6" custScaleX="314442" custScaleY="76272" custLinFactNeighborX="2549" custLinFactNeighborY="-124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E4F57C-EC0D-4859-9F00-9F4FE08143F2}" type="pres">
      <dgm:prSet presAssocID="{0F9417CB-B55E-40CF-AE90-F609E528C53F}" presName="circleB" presStyleLbl="node1" presStyleIdx="5" presStyleCnt="6"/>
      <dgm:spPr/>
    </dgm:pt>
    <dgm:pt modelId="{6542004D-8D42-47E8-845E-FD7C2178FD0C}" type="pres">
      <dgm:prSet presAssocID="{0F9417CB-B55E-40CF-AE90-F609E528C53F}" presName="spaceB" presStyleCnt="0"/>
      <dgm:spPr/>
    </dgm:pt>
  </dgm:ptLst>
  <dgm:cxnLst>
    <dgm:cxn modelId="{98B8F2EE-95F7-4F38-8C4F-98F1CD459E55}" type="presOf" srcId="{3EF64C82-7E8B-44C1-9CED-8A40B60FE014}" destId="{98F24FAA-2083-4292-800C-FF7C150B64DA}" srcOrd="0" destOrd="0" presId="urn:microsoft.com/office/officeart/2005/8/layout/hProcess11"/>
    <dgm:cxn modelId="{E01FD63C-8D6F-42AB-B3D8-9B9AAFEF67E7}" srcId="{3EF64C82-7E8B-44C1-9CED-8A40B60FE014}" destId="{CDCC2564-CA6F-4E10-98D6-7DDD813574F6}" srcOrd="2" destOrd="0" parTransId="{92439315-2287-42B2-A0C0-11F65BC8A5DA}" sibTransId="{59A9D531-658A-4F0D-89FA-392CA96BF63A}"/>
    <dgm:cxn modelId="{5187538A-25FA-4732-9446-5CC5C4402C9B}" type="presOf" srcId="{0F9417CB-B55E-40CF-AE90-F609E528C53F}" destId="{D83A8E71-79B3-4ECF-9AC4-EEA24F4E3E16}" srcOrd="0" destOrd="0" presId="urn:microsoft.com/office/officeart/2005/8/layout/hProcess11"/>
    <dgm:cxn modelId="{83DB6D2C-D0EA-4359-AC7B-E2E113ECD73D}" srcId="{3EF64C82-7E8B-44C1-9CED-8A40B60FE014}" destId="{A1FDB1D5-DBB4-42DD-8604-C0D40A8B720E}" srcOrd="3" destOrd="0" parTransId="{4FAF54F9-6FA7-4ABC-932D-3FB5A339D9F4}" sibTransId="{922D39EA-1554-4848-9CD2-410D5E06F879}"/>
    <dgm:cxn modelId="{DBD95558-98DD-4281-BA17-140D93F697DB}" type="presOf" srcId="{5E2D0B00-CA2E-4EAF-B73A-FB8A48F09C41}" destId="{C14563AA-F0E2-4FE6-B9D9-F2112EB6BC57}" srcOrd="0" destOrd="0" presId="urn:microsoft.com/office/officeart/2005/8/layout/hProcess11"/>
    <dgm:cxn modelId="{99A5A36E-40AA-4834-B138-0906C5DDD9AC}" srcId="{3EF64C82-7E8B-44C1-9CED-8A40B60FE014}" destId="{D4EC67ED-646D-4BE4-A14A-07D45ABCA851}" srcOrd="4" destOrd="0" parTransId="{D0817214-4BFD-4E8A-B97E-D3E3EC2F2D8F}" sibTransId="{93F07AD4-AE69-4843-957D-8A735333F0BB}"/>
    <dgm:cxn modelId="{2E3B2AE9-3B8B-498C-9921-17F0C023D386}" type="presOf" srcId="{A1FDB1D5-DBB4-42DD-8604-C0D40A8B720E}" destId="{008C5657-9EA9-4BB1-9B53-BAA328BC0C80}" srcOrd="0" destOrd="0" presId="urn:microsoft.com/office/officeart/2005/8/layout/hProcess11"/>
    <dgm:cxn modelId="{41841E86-59BF-4855-8C72-F03A4FD08388}" srcId="{3EF64C82-7E8B-44C1-9CED-8A40B60FE014}" destId="{6F6919F9-1BD1-4DA5-ABE3-FFC087A7F321}" srcOrd="0" destOrd="0" parTransId="{51BB3625-39D8-4BEC-A364-7F95F4E5EA7B}" sibTransId="{134DC9D6-9BBD-40D8-B6A0-A1B2A2800E07}"/>
    <dgm:cxn modelId="{DAE90AA5-106A-4BE4-BC63-855FC5B8B777}" srcId="{3EF64C82-7E8B-44C1-9CED-8A40B60FE014}" destId="{0F9417CB-B55E-40CF-AE90-F609E528C53F}" srcOrd="5" destOrd="0" parTransId="{5C6E7EA4-52B1-4A69-B163-DAAD5AFAFB1A}" sibTransId="{C56AACC9-7C40-4966-9E23-EE77C2A92E94}"/>
    <dgm:cxn modelId="{BD3F31BE-656F-4E20-801D-5E974FBBFFC0}" type="presOf" srcId="{D4EC67ED-646D-4BE4-A14A-07D45ABCA851}" destId="{4B52962E-22DA-4256-9EFF-F817118F3500}" srcOrd="0" destOrd="0" presId="urn:microsoft.com/office/officeart/2005/8/layout/hProcess11"/>
    <dgm:cxn modelId="{2B27C800-630D-4FD9-B558-7D003D533286}" srcId="{3EF64C82-7E8B-44C1-9CED-8A40B60FE014}" destId="{5E2D0B00-CA2E-4EAF-B73A-FB8A48F09C41}" srcOrd="1" destOrd="0" parTransId="{8450044B-D1E0-4DB9-BE8F-4CC5BF7EEBE0}" sibTransId="{6B0F30F3-EADC-4707-8051-699EF51AEEE3}"/>
    <dgm:cxn modelId="{1C84D6A1-ADBD-41B6-899C-153567D4D903}" type="presOf" srcId="{6F6919F9-1BD1-4DA5-ABE3-FFC087A7F321}" destId="{EAC1DD31-9810-4D79-8BFD-049F72CE50BE}" srcOrd="0" destOrd="0" presId="urn:microsoft.com/office/officeart/2005/8/layout/hProcess11"/>
    <dgm:cxn modelId="{1BB27826-F7CD-42C8-A446-B774498B637A}" type="presOf" srcId="{CDCC2564-CA6F-4E10-98D6-7DDD813574F6}" destId="{A80BDE90-B97B-412F-AE54-8413DFCC0F66}" srcOrd="0" destOrd="0" presId="urn:microsoft.com/office/officeart/2005/8/layout/hProcess11"/>
    <dgm:cxn modelId="{E315F197-CEDC-40A2-B496-D844C7012D5C}" type="presParOf" srcId="{98F24FAA-2083-4292-800C-FF7C150B64DA}" destId="{2C63FDFC-F632-4705-99EF-BF6798443714}" srcOrd="0" destOrd="0" presId="urn:microsoft.com/office/officeart/2005/8/layout/hProcess11"/>
    <dgm:cxn modelId="{6AACCC60-2047-465A-AACE-CFEFF83F6A35}" type="presParOf" srcId="{98F24FAA-2083-4292-800C-FF7C150B64DA}" destId="{1B61C2D8-888D-45F7-BB37-16D05605F39B}" srcOrd="1" destOrd="0" presId="urn:microsoft.com/office/officeart/2005/8/layout/hProcess11"/>
    <dgm:cxn modelId="{C715D32A-D8F6-43F8-AE9D-5CA4BA162D59}" type="presParOf" srcId="{1B61C2D8-888D-45F7-BB37-16D05605F39B}" destId="{4AE66DDB-F846-4D31-B62F-27AC10783555}" srcOrd="0" destOrd="0" presId="urn:microsoft.com/office/officeart/2005/8/layout/hProcess11"/>
    <dgm:cxn modelId="{828B39A5-0447-433D-943F-42A819B6F5CB}" type="presParOf" srcId="{4AE66DDB-F846-4D31-B62F-27AC10783555}" destId="{EAC1DD31-9810-4D79-8BFD-049F72CE50BE}" srcOrd="0" destOrd="0" presId="urn:microsoft.com/office/officeart/2005/8/layout/hProcess11"/>
    <dgm:cxn modelId="{05852200-B09F-4608-9D6A-7403AECB3C47}" type="presParOf" srcId="{4AE66DDB-F846-4D31-B62F-27AC10783555}" destId="{22B01F77-FFB9-49F2-81F0-4C1B269B11D8}" srcOrd="1" destOrd="0" presId="urn:microsoft.com/office/officeart/2005/8/layout/hProcess11"/>
    <dgm:cxn modelId="{781621EE-27C5-4C25-95DF-4EB6B51E0F00}" type="presParOf" srcId="{4AE66DDB-F846-4D31-B62F-27AC10783555}" destId="{A55412BA-8EAE-4F55-B2EC-6E352EA1558F}" srcOrd="2" destOrd="0" presId="urn:microsoft.com/office/officeart/2005/8/layout/hProcess11"/>
    <dgm:cxn modelId="{1F6FFC40-B0EB-4ACC-81C2-F5D734D7BC7E}" type="presParOf" srcId="{1B61C2D8-888D-45F7-BB37-16D05605F39B}" destId="{A73E60A5-5D92-4A34-B2CE-C84C534D72D8}" srcOrd="1" destOrd="0" presId="urn:microsoft.com/office/officeart/2005/8/layout/hProcess11"/>
    <dgm:cxn modelId="{6DBAA585-E202-475B-BDD6-0202D2546F5D}" type="presParOf" srcId="{1B61C2D8-888D-45F7-BB37-16D05605F39B}" destId="{3C00B3C3-FA38-4C2E-82A9-AA370E784BCB}" srcOrd="2" destOrd="0" presId="urn:microsoft.com/office/officeart/2005/8/layout/hProcess11"/>
    <dgm:cxn modelId="{E56D674C-5217-44C5-AE6E-96DCDF23882B}" type="presParOf" srcId="{3C00B3C3-FA38-4C2E-82A9-AA370E784BCB}" destId="{C14563AA-F0E2-4FE6-B9D9-F2112EB6BC57}" srcOrd="0" destOrd="0" presId="urn:microsoft.com/office/officeart/2005/8/layout/hProcess11"/>
    <dgm:cxn modelId="{D0E3E824-6EF6-4E28-9B22-F9E38919B9DA}" type="presParOf" srcId="{3C00B3C3-FA38-4C2E-82A9-AA370E784BCB}" destId="{7F73B8C6-ABD7-46A0-966E-175D70D6160C}" srcOrd="1" destOrd="0" presId="urn:microsoft.com/office/officeart/2005/8/layout/hProcess11"/>
    <dgm:cxn modelId="{66064065-3CE0-4282-83D2-EC68B78CCB41}" type="presParOf" srcId="{3C00B3C3-FA38-4C2E-82A9-AA370E784BCB}" destId="{D115F5B4-A21B-4EA6-AA49-67A4EBC7EC72}" srcOrd="2" destOrd="0" presId="urn:microsoft.com/office/officeart/2005/8/layout/hProcess11"/>
    <dgm:cxn modelId="{0780F2DB-35F5-44A8-889D-707F00E377E0}" type="presParOf" srcId="{1B61C2D8-888D-45F7-BB37-16D05605F39B}" destId="{7C01C23C-A8E6-4999-99E9-2DB0A4021420}" srcOrd="3" destOrd="0" presId="urn:microsoft.com/office/officeart/2005/8/layout/hProcess11"/>
    <dgm:cxn modelId="{B6370CB5-26D1-43E3-8C19-B5AA4112F539}" type="presParOf" srcId="{1B61C2D8-888D-45F7-BB37-16D05605F39B}" destId="{973ADFF9-12A8-4BFE-8051-131CE7B1181E}" srcOrd="4" destOrd="0" presId="urn:microsoft.com/office/officeart/2005/8/layout/hProcess11"/>
    <dgm:cxn modelId="{81BFED2D-C9F5-436C-BCB5-5F3E3C438201}" type="presParOf" srcId="{973ADFF9-12A8-4BFE-8051-131CE7B1181E}" destId="{A80BDE90-B97B-412F-AE54-8413DFCC0F66}" srcOrd="0" destOrd="0" presId="urn:microsoft.com/office/officeart/2005/8/layout/hProcess11"/>
    <dgm:cxn modelId="{D9A2A644-9091-4725-A0D6-B0C421C3C0B7}" type="presParOf" srcId="{973ADFF9-12A8-4BFE-8051-131CE7B1181E}" destId="{1ACF7D02-166E-4B5A-BB2F-28E43CE37851}" srcOrd="1" destOrd="0" presId="urn:microsoft.com/office/officeart/2005/8/layout/hProcess11"/>
    <dgm:cxn modelId="{1399BAD6-C001-43FE-AAB0-A6F8396B3EFF}" type="presParOf" srcId="{973ADFF9-12A8-4BFE-8051-131CE7B1181E}" destId="{4996F3C7-85F0-434D-A5C4-7E721FC02F08}" srcOrd="2" destOrd="0" presId="urn:microsoft.com/office/officeart/2005/8/layout/hProcess11"/>
    <dgm:cxn modelId="{D4C1E2DB-B510-4115-87FF-81102E0AEB45}" type="presParOf" srcId="{1B61C2D8-888D-45F7-BB37-16D05605F39B}" destId="{81D9CF05-8F48-4CAE-A8C0-37B00EA7A192}" srcOrd="5" destOrd="0" presId="urn:microsoft.com/office/officeart/2005/8/layout/hProcess11"/>
    <dgm:cxn modelId="{72384CAB-F5B7-4C93-BB18-42E3CB8CE6B3}" type="presParOf" srcId="{1B61C2D8-888D-45F7-BB37-16D05605F39B}" destId="{61CDAE1D-C9B4-4077-99CF-3F90E0B7EF40}" srcOrd="6" destOrd="0" presId="urn:microsoft.com/office/officeart/2005/8/layout/hProcess11"/>
    <dgm:cxn modelId="{45936440-8D3D-4E8A-A7BE-7024D1DD9F28}" type="presParOf" srcId="{61CDAE1D-C9B4-4077-99CF-3F90E0B7EF40}" destId="{008C5657-9EA9-4BB1-9B53-BAA328BC0C80}" srcOrd="0" destOrd="0" presId="urn:microsoft.com/office/officeart/2005/8/layout/hProcess11"/>
    <dgm:cxn modelId="{651379E9-F169-459E-905C-151DA3A3571E}" type="presParOf" srcId="{61CDAE1D-C9B4-4077-99CF-3F90E0B7EF40}" destId="{5D756EAF-2CAA-476E-BFE7-AE0808EC4609}" srcOrd="1" destOrd="0" presId="urn:microsoft.com/office/officeart/2005/8/layout/hProcess11"/>
    <dgm:cxn modelId="{DBFEA65C-9D6B-477F-8E95-F2FF44408B83}" type="presParOf" srcId="{61CDAE1D-C9B4-4077-99CF-3F90E0B7EF40}" destId="{6D47373D-51A1-43BF-832B-CE6495DD9F60}" srcOrd="2" destOrd="0" presId="urn:microsoft.com/office/officeart/2005/8/layout/hProcess11"/>
    <dgm:cxn modelId="{59BF6791-AAF9-40EB-82EE-582DC34532F3}" type="presParOf" srcId="{1B61C2D8-888D-45F7-BB37-16D05605F39B}" destId="{03AB65BB-418B-47E3-8815-106490AEE9C7}" srcOrd="7" destOrd="0" presId="urn:microsoft.com/office/officeart/2005/8/layout/hProcess11"/>
    <dgm:cxn modelId="{473C6E77-0E54-49B2-85B4-0B30F0A13FD1}" type="presParOf" srcId="{1B61C2D8-888D-45F7-BB37-16D05605F39B}" destId="{5217E2B0-227D-4574-A147-4AACBC8CB6C9}" srcOrd="8" destOrd="0" presId="urn:microsoft.com/office/officeart/2005/8/layout/hProcess11"/>
    <dgm:cxn modelId="{E5B8E56E-A0F4-4496-B4CA-FB27D38A0598}" type="presParOf" srcId="{5217E2B0-227D-4574-A147-4AACBC8CB6C9}" destId="{4B52962E-22DA-4256-9EFF-F817118F3500}" srcOrd="0" destOrd="0" presId="urn:microsoft.com/office/officeart/2005/8/layout/hProcess11"/>
    <dgm:cxn modelId="{85255BDB-0A3F-42EE-B544-08742180CFBB}" type="presParOf" srcId="{5217E2B0-227D-4574-A147-4AACBC8CB6C9}" destId="{AE126F8C-D8A6-4B0D-9BA0-4EB400782C1B}" srcOrd="1" destOrd="0" presId="urn:microsoft.com/office/officeart/2005/8/layout/hProcess11"/>
    <dgm:cxn modelId="{FF68150D-3F14-4238-8407-66C8F162863F}" type="presParOf" srcId="{5217E2B0-227D-4574-A147-4AACBC8CB6C9}" destId="{6917A615-F5ED-4B6B-AAC1-2026270F472B}" srcOrd="2" destOrd="0" presId="urn:microsoft.com/office/officeart/2005/8/layout/hProcess11"/>
    <dgm:cxn modelId="{4E9F72C6-D510-4BC7-A9DC-211E57896B84}" type="presParOf" srcId="{1B61C2D8-888D-45F7-BB37-16D05605F39B}" destId="{B9A2A13E-B402-4D9C-93CF-E8A5434C7A1C}" srcOrd="9" destOrd="0" presId="urn:microsoft.com/office/officeart/2005/8/layout/hProcess11"/>
    <dgm:cxn modelId="{E6BFAA75-3C6F-498E-8982-03569BE71AA7}" type="presParOf" srcId="{1B61C2D8-888D-45F7-BB37-16D05605F39B}" destId="{7D5426B0-5280-4389-B05C-6AECC55449B8}" srcOrd="10" destOrd="0" presId="urn:microsoft.com/office/officeart/2005/8/layout/hProcess11"/>
    <dgm:cxn modelId="{D83D187A-F92D-44AA-ABDA-3D09133B3D02}" type="presParOf" srcId="{7D5426B0-5280-4389-B05C-6AECC55449B8}" destId="{D83A8E71-79B3-4ECF-9AC4-EEA24F4E3E16}" srcOrd="0" destOrd="0" presId="urn:microsoft.com/office/officeart/2005/8/layout/hProcess11"/>
    <dgm:cxn modelId="{9A3CEC45-04B3-40D9-A18E-5EAAFC11F3E1}" type="presParOf" srcId="{7D5426B0-5280-4389-B05C-6AECC55449B8}" destId="{01E4F57C-EC0D-4859-9F00-9F4FE08143F2}" srcOrd="1" destOrd="0" presId="urn:microsoft.com/office/officeart/2005/8/layout/hProcess11"/>
    <dgm:cxn modelId="{BDB8D29B-A828-48A6-A1E8-D3347FA47821}" type="presParOf" srcId="{7D5426B0-5280-4389-B05C-6AECC55449B8}" destId="{6542004D-8D42-47E8-845E-FD7C2178FD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7C3CB-819B-4C10-BDF6-9150A9208EFB}" type="doc">
      <dgm:prSet loTypeId="urn:microsoft.com/office/officeart/2005/8/layout/process1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5097E745-99CA-4179-942F-82254D4A2D02}">
      <dgm:prSet custT="1"/>
      <dgm:spPr/>
      <dgm:t>
        <a:bodyPr/>
        <a:lstStyle/>
        <a:p>
          <a:pPr rtl="0"/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gaat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stemhokje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binnen</a:t>
          </a:r>
          <a:endParaRPr lang="fr-BE" sz="1600" strike="noStrike" cap="small" baseline="0" dirty="0">
            <a:solidFill>
              <a:schemeClr val="tx1"/>
            </a:solidFill>
            <a:effectLst/>
          </a:endParaRPr>
        </a:p>
      </dgm:t>
    </dgm:pt>
    <dgm:pt modelId="{CA4E408E-8D84-4B2B-BD46-09B0A222287C}" type="parTrans" cxnId="{702BD029-333F-45BA-9CDA-6640AC1B3A66}">
      <dgm:prSet/>
      <dgm:spPr/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2CC86102-9D58-42EF-8690-88C48FD7AEDA}" type="sibTrans" cxnId="{702BD029-333F-45BA-9CDA-6640AC1B3A66}">
      <dgm:prSet/>
      <dgm:spPr>
        <a:ln>
          <a:solidFill>
            <a:srgbClr val="3D4E66"/>
          </a:solidFill>
        </a:ln>
      </dgm:spPr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96E1BD95-68F9-469A-89BD-222384BAEDAD}">
      <dgm:prSet custT="1"/>
      <dgm:spPr/>
      <dgm:t>
        <a:bodyPr/>
        <a:lstStyle/>
        <a:p>
          <a:pPr rtl="0"/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brengt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stem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uit</a:t>
          </a:r>
          <a:endParaRPr lang="fr-BE" sz="1600" strike="noStrike" cap="small" baseline="0" dirty="0">
            <a:solidFill>
              <a:schemeClr val="tx1"/>
            </a:solidFill>
            <a:effectLst/>
          </a:endParaRPr>
        </a:p>
      </dgm:t>
    </dgm:pt>
    <dgm:pt modelId="{0109D7A8-687E-44AC-A679-C51318E94EFF}" type="parTrans" cxnId="{6CCB7FE6-BAB6-4DAF-8481-C7D0D9B03DFC}">
      <dgm:prSet/>
      <dgm:spPr/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E9D572F0-5E0E-402D-ADC8-0CFBB91BEDBA}" type="sibTrans" cxnId="{6CCB7FE6-BAB6-4DAF-8481-C7D0D9B03DFC}">
      <dgm:prSet/>
      <dgm:spPr>
        <a:ln>
          <a:solidFill>
            <a:srgbClr val="3D4E66"/>
          </a:solidFill>
        </a:ln>
      </dgm:spPr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DD205F55-EC02-455D-A1D3-B4FB1D2A3D7C}">
      <dgm:prSet custT="1"/>
      <dgm:spPr/>
      <dgm:t>
        <a:bodyPr/>
        <a:lstStyle/>
        <a:p>
          <a:pPr rtl="0"/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De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plooit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het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biljet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en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verlaat</a:t>
          </a:r>
          <a:r>
            <a:rPr lang="fr-BE" sz="1600" strike="noStrike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cap="small" baseline="0" dirty="0" err="1" smtClean="0">
              <a:solidFill>
                <a:schemeClr val="tx1"/>
              </a:solidFill>
              <a:effectLst/>
            </a:rPr>
            <a:t>stemhokje</a:t>
          </a:r>
          <a:endParaRPr lang="fr-BE" sz="1600" strike="noStrike" cap="small" baseline="0" dirty="0">
            <a:solidFill>
              <a:schemeClr val="tx1"/>
            </a:solidFill>
            <a:effectLst/>
          </a:endParaRPr>
        </a:p>
      </dgm:t>
    </dgm:pt>
    <dgm:pt modelId="{F89B77CA-EF70-4229-A259-F264A20A6384}" type="parTrans" cxnId="{1B9B54D5-DBB3-4287-9F1F-D2DED5BF1C43}">
      <dgm:prSet/>
      <dgm:spPr/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3173C657-77ED-4FF8-99AE-46E8D253E5C8}" type="sibTrans" cxnId="{1B9B54D5-DBB3-4287-9F1F-D2DED5BF1C43}">
      <dgm:prSet/>
      <dgm:spPr/>
      <dgm:t>
        <a:bodyPr/>
        <a:lstStyle/>
        <a:p>
          <a:endParaRPr lang="fr-FR">
            <a:solidFill>
              <a:schemeClr val="tx1"/>
            </a:solidFill>
            <a:effectLst/>
          </a:endParaRPr>
        </a:p>
      </dgm:t>
    </dgm:pt>
    <dgm:pt modelId="{11A66E7B-BE05-4CFD-8006-85CD26ABDFE3}" type="pres">
      <dgm:prSet presAssocID="{5887C3CB-819B-4C10-BDF6-9150A9208E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6FB2FD-35AF-4255-8522-F9F4266AA7AF}" type="pres">
      <dgm:prSet presAssocID="{5097E745-99CA-4179-942F-82254D4A2D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54D7DC-9F90-4DD8-A309-20CABC477E44}" type="pres">
      <dgm:prSet presAssocID="{2CC86102-9D58-42EF-8690-88C48FD7AEDA}" presName="sibTrans" presStyleLbl="sibTrans2D1" presStyleIdx="0" presStyleCnt="2"/>
      <dgm:spPr/>
      <dgm:t>
        <a:bodyPr/>
        <a:lstStyle/>
        <a:p>
          <a:endParaRPr lang="fr-FR"/>
        </a:p>
      </dgm:t>
    </dgm:pt>
    <dgm:pt modelId="{A4A401F9-6034-4A3A-8653-BE3A8DE23B9B}" type="pres">
      <dgm:prSet presAssocID="{2CC86102-9D58-42EF-8690-88C48FD7AEDA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F482B864-F122-4D94-B5A3-2239FEF78D61}" type="pres">
      <dgm:prSet presAssocID="{96E1BD95-68F9-469A-89BD-222384BAED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BCB9BA-9E89-4A88-AF11-81C3D092E809}" type="pres">
      <dgm:prSet presAssocID="{E9D572F0-5E0E-402D-ADC8-0CFBB91BEDB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7BFA0433-EAF3-4081-B2EC-DBB9B980FCBB}" type="pres">
      <dgm:prSet presAssocID="{E9D572F0-5E0E-402D-ADC8-0CFBB91BEDB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20A737A-A6D5-4DC4-B9CC-5B4A36FD4534}" type="pres">
      <dgm:prSet presAssocID="{DD205F55-EC02-455D-A1D3-B4FB1D2A3D7C}" presName="node" presStyleLbl="node1" presStyleIdx="2" presStyleCnt="3" custLinFactX="26467" custLinFactNeighborX="100000" custLinFactNeighborY="104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E7EFAE-B7BF-4F4A-9597-4B476D7479AF}" type="presOf" srcId="{E9D572F0-5E0E-402D-ADC8-0CFBB91BEDBA}" destId="{58BCB9BA-9E89-4A88-AF11-81C3D092E809}" srcOrd="0" destOrd="0" presId="urn:microsoft.com/office/officeart/2005/8/layout/process1"/>
    <dgm:cxn modelId="{6CCB7FE6-BAB6-4DAF-8481-C7D0D9B03DFC}" srcId="{5887C3CB-819B-4C10-BDF6-9150A9208EFB}" destId="{96E1BD95-68F9-469A-89BD-222384BAEDAD}" srcOrd="1" destOrd="0" parTransId="{0109D7A8-687E-44AC-A679-C51318E94EFF}" sibTransId="{E9D572F0-5E0E-402D-ADC8-0CFBB91BEDBA}"/>
    <dgm:cxn modelId="{2A0D7365-3EF0-476A-BB99-351866AC87AC}" type="presOf" srcId="{E9D572F0-5E0E-402D-ADC8-0CFBB91BEDBA}" destId="{7BFA0433-EAF3-4081-B2EC-DBB9B980FCBB}" srcOrd="1" destOrd="0" presId="urn:microsoft.com/office/officeart/2005/8/layout/process1"/>
    <dgm:cxn modelId="{ACCB3D91-E107-4690-B4A8-E8F712580793}" type="presOf" srcId="{96E1BD95-68F9-469A-89BD-222384BAEDAD}" destId="{F482B864-F122-4D94-B5A3-2239FEF78D61}" srcOrd="0" destOrd="0" presId="urn:microsoft.com/office/officeart/2005/8/layout/process1"/>
    <dgm:cxn modelId="{1B9B54D5-DBB3-4287-9F1F-D2DED5BF1C43}" srcId="{5887C3CB-819B-4C10-BDF6-9150A9208EFB}" destId="{DD205F55-EC02-455D-A1D3-B4FB1D2A3D7C}" srcOrd="2" destOrd="0" parTransId="{F89B77CA-EF70-4229-A259-F264A20A6384}" sibTransId="{3173C657-77ED-4FF8-99AE-46E8D253E5C8}"/>
    <dgm:cxn modelId="{702BD029-333F-45BA-9CDA-6640AC1B3A66}" srcId="{5887C3CB-819B-4C10-BDF6-9150A9208EFB}" destId="{5097E745-99CA-4179-942F-82254D4A2D02}" srcOrd="0" destOrd="0" parTransId="{CA4E408E-8D84-4B2B-BD46-09B0A222287C}" sibTransId="{2CC86102-9D58-42EF-8690-88C48FD7AEDA}"/>
    <dgm:cxn modelId="{4224A80A-A0D3-408B-9083-3AFEC48F4936}" type="presOf" srcId="{DD205F55-EC02-455D-A1D3-B4FB1D2A3D7C}" destId="{C20A737A-A6D5-4DC4-B9CC-5B4A36FD4534}" srcOrd="0" destOrd="0" presId="urn:microsoft.com/office/officeart/2005/8/layout/process1"/>
    <dgm:cxn modelId="{D589069E-8C75-4FDA-B98E-AF62F5D0A4C5}" type="presOf" srcId="{2CC86102-9D58-42EF-8690-88C48FD7AEDA}" destId="{B454D7DC-9F90-4DD8-A309-20CABC477E44}" srcOrd="0" destOrd="0" presId="urn:microsoft.com/office/officeart/2005/8/layout/process1"/>
    <dgm:cxn modelId="{5087FDFB-43CA-490C-8AE6-0F055B57A264}" type="presOf" srcId="{5097E745-99CA-4179-942F-82254D4A2D02}" destId="{9B6FB2FD-35AF-4255-8522-F9F4266AA7AF}" srcOrd="0" destOrd="0" presId="urn:microsoft.com/office/officeart/2005/8/layout/process1"/>
    <dgm:cxn modelId="{EF2846D6-DA6A-42D0-AA72-2338F6768E24}" type="presOf" srcId="{5887C3CB-819B-4C10-BDF6-9150A9208EFB}" destId="{11A66E7B-BE05-4CFD-8006-85CD26ABDFE3}" srcOrd="0" destOrd="0" presId="urn:microsoft.com/office/officeart/2005/8/layout/process1"/>
    <dgm:cxn modelId="{F1A9458E-9DB3-41DC-A9CF-D2AAC4B8190F}" type="presOf" srcId="{2CC86102-9D58-42EF-8690-88C48FD7AEDA}" destId="{A4A401F9-6034-4A3A-8653-BE3A8DE23B9B}" srcOrd="1" destOrd="0" presId="urn:microsoft.com/office/officeart/2005/8/layout/process1"/>
    <dgm:cxn modelId="{FE9658A7-078C-484B-944D-B8C36AFD9636}" type="presParOf" srcId="{11A66E7B-BE05-4CFD-8006-85CD26ABDFE3}" destId="{9B6FB2FD-35AF-4255-8522-F9F4266AA7AF}" srcOrd="0" destOrd="0" presId="urn:microsoft.com/office/officeart/2005/8/layout/process1"/>
    <dgm:cxn modelId="{42E50FC6-4E9E-4287-98BA-52C82DCAB197}" type="presParOf" srcId="{11A66E7B-BE05-4CFD-8006-85CD26ABDFE3}" destId="{B454D7DC-9F90-4DD8-A309-20CABC477E44}" srcOrd="1" destOrd="0" presId="urn:microsoft.com/office/officeart/2005/8/layout/process1"/>
    <dgm:cxn modelId="{397252B9-CA42-4B75-87E4-7E322228878B}" type="presParOf" srcId="{B454D7DC-9F90-4DD8-A309-20CABC477E44}" destId="{A4A401F9-6034-4A3A-8653-BE3A8DE23B9B}" srcOrd="0" destOrd="0" presId="urn:microsoft.com/office/officeart/2005/8/layout/process1"/>
    <dgm:cxn modelId="{30B77651-C483-42B8-A8F0-2AD200D83366}" type="presParOf" srcId="{11A66E7B-BE05-4CFD-8006-85CD26ABDFE3}" destId="{F482B864-F122-4D94-B5A3-2239FEF78D61}" srcOrd="2" destOrd="0" presId="urn:microsoft.com/office/officeart/2005/8/layout/process1"/>
    <dgm:cxn modelId="{11FECA97-15A7-483A-9171-C04B2184DE54}" type="presParOf" srcId="{11A66E7B-BE05-4CFD-8006-85CD26ABDFE3}" destId="{58BCB9BA-9E89-4A88-AF11-81C3D092E809}" srcOrd="3" destOrd="0" presId="urn:microsoft.com/office/officeart/2005/8/layout/process1"/>
    <dgm:cxn modelId="{8A3AFED9-2BDA-4F33-8B4F-35E2D8EA3F63}" type="presParOf" srcId="{58BCB9BA-9E89-4A88-AF11-81C3D092E809}" destId="{7BFA0433-EAF3-4081-B2EC-DBB9B980FCBB}" srcOrd="0" destOrd="0" presId="urn:microsoft.com/office/officeart/2005/8/layout/process1"/>
    <dgm:cxn modelId="{4DD893B3-E435-48A1-B30E-B6D91B93D98B}" type="presParOf" srcId="{11A66E7B-BE05-4CFD-8006-85CD26ABDFE3}" destId="{C20A737A-A6D5-4DC4-B9CC-5B4A36FD4534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AA0FC-7CEE-4620-9D82-5269EBF91F36}" type="doc">
      <dgm:prSet loTypeId="urn:microsoft.com/office/officeart/2005/8/layout/arrow6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3CFF5D94-8CE9-4C07-B813-CEA7EC3D45E5}">
      <dgm:prSet phldrT="[Texte]"/>
      <dgm:spPr/>
      <dgm:t>
        <a:bodyPr/>
        <a:lstStyle/>
        <a:p>
          <a:r>
            <a:rPr lang="fr-BE" dirty="0" err="1" smtClean="0"/>
            <a:t>Belgen</a:t>
          </a:r>
          <a:r>
            <a:rPr lang="fr-BE" dirty="0" smtClean="0"/>
            <a:t> in </a:t>
          </a:r>
          <a:r>
            <a:rPr lang="fr-BE" dirty="0" err="1" smtClean="0">
              <a:solidFill>
                <a:srgbClr val="FF0000"/>
              </a:solidFill>
            </a:rPr>
            <a:t>België</a:t>
          </a:r>
          <a:r>
            <a:rPr lang="fr-BE" dirty="0" smtClean="0"/>
            <a:t> </a:t>
          </a:r>
          <a:r>
            <a:rPr lang="fr-BE" dirty="0" err="1" smtClean="0"/>
            <a:t>kunnen</a:t>
          </a:r>
          <a:r>
            <a:rPr lang="fr-BE" dirty="0" smtClean="0"/>
            <a:t> </a:t>
          </a:r>
          <a:r>
            <a:rPr lang="fr-BE" dirty="0" err="1" smtClean="0"/>
            <a:t>een</a:t>
          </a:r>
          <a:r>
            <a:rPr lang="fr-BE" dirty="0" smtClean="0"/>
            <a:t> </a:t>
          </a:r>
          <a:r>
            <a:rPr lang="fr-BE" dirty="0" err="1" smtClean="0"/>
            <a:t>volmacht</a:t>
          </a:r>
          <a:r>
            <a:rPr lang="fr-BE" dirty="0" smtClean="0"/>
            <a:t> </a:t>
          </a:r>
          <a:r>
            <a:rPr lang="fr-BE" dirty="0" err="1" smtClean="0"/>
            <a:t>geven</a:t>
          </a:r>
          <a:r>
            <a:rPr lang="fr-BE" dirty="0" smtClean="0"/>
            <a:t> </a:t>
          </a:r>
          <a:r>
            <a:rPr lang="fr-BE" dirty="0" err="1" smtClean="0"/>
            <a:t>omwille</a:t>
          </a:r>
          <a:r>
            <a:rPr lang="fr-BE" dirty="0" smtClean="0"/>
            <a:t> van </a:t>
          </a:r>
          <a:r>
            <a:rPr lang="fr-BE" dirty="0" err="1" smtClean="0"/>
            <a:t>welbepaalde</a:t>
          </a:r>
          <a:r>
            <a:rPr lang="fr-BE" dirty="0" smtClean="0"/>
            <a:t> </a:t>
          </a:r>
          <a:r>
            <a:rPr lang="fr-BE" dirty="0" err="1" smtClean="0"/>
            <a:t>redenen</a:t>
          </a:r>
          <a:endParaRPr lang="fr-FR" dirty="0"/>
        </a:p>
      </dgm:t>
    </dgm:pt>
    <dgm:pt modelId="{3CF55FB1-7BA6-4235-9C11-B87803C22335}" type="parTrans" cxnId="{4CF6F433-B688-4717-89C2-7609402A9988}">
      <dgm:prSet/>
      <dgm:spPr/>
      <dgm:t>
        <a:bodyPr/>
        <a:lstStyle/>
        <a:p>
          <a:endParaRPr lang="fr-FR"/>
        </a:p>
      </dgm:t>
    </dgm:pt>
    <dgm:pt modelId="{D83531E4-BB20-47C5-9250-6C6CC8620B7C}" type="sibTrans" cxnId="{4CF6F433-B688-4717-89C2-7609402A9988}">
      <dgm:prSet/>
      <dgm:spPr/>
      <dgm:t>
        <a:bodyPr/>
        <a:lstStyle/>
        <a:p>
          <a:endParaRPr lang="fr-FR"/>
        </a:p>
      </dgm:t>
    </dgm:pt>
    <dgm:pt modelId="{24A7E7D5-75DE-4296-9AAC-376C968C0E87}">
      <dgm:prSet phldrT="[Texte]"/>
      <dgm:spPr/>
      <dgm:t>
        <a:bodyPr/>
        <a:lstStyle/>
        <a:p>
          <a:r>
            <a:rPr lang="fr-BE" dirty="0" err="1" smtClean="0"/>
            <a:t>Stemwijze</a:t>
          </a:r>
          <a:r>
            <a:rPr lang="fr-BE" dirty="0" smtClean="0"/>
            <a:t> voor </a:t>
          </a:r>
          <a:r>
            <a:rPr lang="fr-BE" dirty="0" err="1" smtClean="0"/>
            <a:t>Belgen</a:t>
          </a:r>
          <a:r>
            <a:rPr lang="fr-BE" dirty="0" smtClean="0"/>
            <a:t> </a:t>
          </a:r>
          <a:r>
            <a:rPr lang="fr-BE" dirty="0" err="1" smtClean="0"/>
            <a:t>ingeschreven</a:t>
          </a:r>
          <a:r>
            <a:rPr lang="fr-BE" dirty="0" smtClean="0"/>
            <a:t> </a:t>
          </a:r>
          <a:r>
            <a:rPr lang="fr-BE" dirty="0" smtClean="0"/>
            <a:t>in </a:t>
          </a:r>
          <a:r>
            <a:rPr lang="fr-BE" dirty="0" err="1" smtClean="0"/>
            <a:t>een</a:t>
          </a:r>
          <a:r>
            <a:rPr lang="fr-BE" dirty="0" smtClean="0"/>
            <a:t> </a:t>
          </a:r>
          <a:r>
            <a:rPr lang="fr-BE" dirty="0" smtClean="0">
              <a:solidFill>
                <a:schemeClr val="accent4"/>
              </a:solidFill>
            </a:rPr>
            <a:t>consulaire post in het </a:t>
          </a:r>
          <a:r>
            <a:rPr lang="fr-BE" dirty="0" err="1" smtClean="0">
              <a:solidFill>
                <a:schemeClr val="accent4"/>
              </a:solidFill>
            </a:rPr>
            <a:t>buitenland</a:t>
          </a:r>
          <a:endParaRPr lang="fr-FR" dirty="0"/>
        </a:p>
      </dgm:t>
    </dgm:pt>
    <dgm:pt modelId="{9C7A7C9E-3CC8-4DE7-B68B-4E2829D021BB}" type="parTrans" cxnId="{4191B5CE-04E3-45C8-B6DF-C2305C8797EB}">
      <dgm:prSet/>
      <dgm:spPr/>
      <dgm:t>
        <a:bodyPr/>
        <a:lstStyle/>
        <a:p>
          <a:endParaRPr lang="fr-FR"/>
        </a:p>
      </dgm:t>
    </dgm:pt>
    <dgm:pt modelId="{A2B7EAD6-EA43-462B-8177-87936E9E62E7}" type="sibTrans" cxnId="{4191B5CE-04E3-45C8-B6DF-C2305C8797EB}">
      <dgm:prSet/>
      <dgm:spPr/>
      <dgm:t>
        <a:bodyPr/>
        <a:lstStyle/>
        <a:p>
          <a:endParaRPr lang="fr-FR"/>
        </a:p>
      </dgm:t>
    </dgm:pt>
    <dgm:pt modelId="{D4EF7FED-D0D1-42EE-B591-9398E97CB3F0}" type="pres">
      <dgm:prSet presAssocID="{7FEAA0FC-7CEE-4620-9D82-5269EBF91F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E7F20A-676F-4937-A06D-A1004E66008A}" type="pres">
      <dgm:prSet presAssocID="{7FEAA0FC-7CEE-4620-9D82-5269EBF91F36}" presName="ribbon" presStyleLbl="node1" presStyleIdx="0" presStyleCnt="1" custScaleX="108928"/>
      <dgm:spPr/>
    </dgm:pt>
    <dgm:pt modelId="{DB11B92E-998F-4913-8296-C71D207BF6AB}" type="pres">
      <dgm:prSet presAssocID="{7FEAA0FC-7CEE-4620-9D82-5269EBF91F3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E8EB43-A8F4-41B2-8755-BB18F40EC84C}" type="pres">
      <dgm:prSet presAssocID="{7FEAA0FC-7CEE-4620-9D82-5269EBF91F3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31B398-FA7F-47BD-829F-4D89C663F8BB}" type="presOf" srcId="{24A7E7D5-75DE-4296-9AAC-376C968C0E87}" destId="{41E8EB43-A8F4-41B2-8755-BB18F40EC84C}" srcOrd="0" destOrd="0" presId="urn:microsoft.com/office/officeart/2005/8/layout/arrow6"/>
    <dgm:cxn modelId="{BCA33D31-1677-4FCE-B3E0-9E04B18BF22E}" type="presOf" srcId="{7FEAA0FC-7CEE-4620-9D82-5269EBF91F36}" destId="{D4EF7FED-D0D1-42EE-B591-9398E97CB3F0}" srcOrd="0" destOrd="0" presId="urn:microsoft.com/office/officeart/2005/8/layout/arrow6"/>
    <dgm:cxn modelId="{4191B5CE-04E3-45C8-B6DF-C2305C8797EB}" srcId="{7FEAA0FC-7CEE-4620-9D82-5269EBF91F36}" destId="{24A7E7D5-75DE-4296-9AAC-376C968C0E87}" srcOrd="1" destOrd="0" parTransId="{9C7A7C9E-3CC8-4DE7-B68B-4E2829D021BB}" sibTransId="{A2B7EAD6-EA43-462B-8177-87936E9E62E7}"/>
    <dgm:cxn modelId="{9C24BF46-7F1A-4CC5-AF63-26856E6F6080}" type="presOf" srcId="{3CFF5D94-8CE9-4C07-B813-CEA7EC3D45E5}" destId="{DB11B92E-998F-4913-8296-C71D207BF6AB}" srcOrd="0" destOrd="0" presId="urn:microsoft.com/office/officeart/2005/8/layout/arrow6"/>
    <dgm:cxn modelId="{4CF6F433-B688-4717-89C2-7609402A9988}" srcId="{7FEAA0FC-7CEE-4620-9D82-5269EBF91F36}" destId="{3CFF5D94-8CE9-4C07-B813-CEA7EC3D45E5}" srcOrd="0" destOrd="0" parTransId="{3CF55FB1-7BA6-4235-9C11-B87803C22335}" sibTransId="{D83531E4-BB20-47C5-9250-6C6CC8620B7C}"/>
    <dgm:cxn modelId="{A3FEE985-6081-4C79-94DC-23E3253732E2}" type="presParOf" srcId="{D4EF7FED-D0D1-42EE-B591-9398E97CB3F0}" destId="{7CE7F20A-676F-4937-A06D-A1004E66008A}" srcOrd="0" destOrd="0" presId="urn:microsoft.com/office/officeart/2005/8/layout/arrow6"/>
    <dgm:cxn modelId="{52169F33-B01D-4D0D-9A90-15CB1254189B}" type="presParOf" srcId="{D4EF7FED-D0D1-42EE-B591-9398E97CB3F0}" destId="{DB11B92E-998F-4913-8296-C71D207BF6AB}" srcOrd="1" destOrd="0" presId="urn:microsoft.com/office/officeart/2005/8/layout/arrow6"/>
    <dgm:cxn modelId="{8E524057-C62F-4AB5-8A77-86D52908D8A2}" type="presParOf" srcId="{D4EF7FED-D0D1-42EE-B591-9398E97CB3F0}" destId="{41E8EB43-A8F4-41B2-8755-BB18F40EC84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C7589-717C-4A74-8241-563C89BF6BDF}" type="doc">
      <dgm:prSet loTypeId="urn:microsoft.com/office/officeart/2005/8/layout/hProcess6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B0F90ECA-26E7-4B9D-BFCE-2F1214AD7C6E}">
      <dgm:prSet custT="1"/>
      <dgm:spPr/>
      <dgm:t>
        <a:bodyPr/>
        <a:lstStyle/>
        <a:p>
          <a:pPr rtl="0"/>
          <a:r>
            <a:rPr lang="nl-NL" sz="1400" b="0" dirty="0" smtClean="0">
              <a:solidFill>
                <a:schemeClr val="tx1"/>
              </a:solidFill>
            </a:rPr>
            <a:t>Als de volmachtkrijger de volmacht uitoefent in zijn eigen stembureau  moet er in twee stappen worden gestemd</a:t>
          </a:r>
          <a:endParaRPr lang="fr-BE" sz="1400" b="0" dirty="0">
            <a:solidFill>
              <a:schemeClr val="tx1"/>
            </a:solidFill>
          </a:endParaRPr>
        </a:p>
      </dgm:t>
    </dgm:pt>
    <dgm:pt modelId="{0FE41B22-3F2B-40EA-8EC2-7398709F6353}" type="par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8E27A23-B1A6-4182-BB70-553C53077E13}" type="sibTrans" cxnId="{EC6328EC-7EF5-4A26-A236-4128C035550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EB7E326-1981-41A0-82A1-D6E0CCEBF347}">
      <dgm:prSet custT="1"/>
      <dgm:spPr/>
      <dgm:t>
        <a:bodyPr/>
        <a:lstStyle/>
        <a:p>
          <a:r>
            <a:rPr lang="nl-NL" sz="1600" dirty="0" smtClean="0"/>
            <a:t>De volmachtkrijger brengt eerst zijn eigen stem uit en krijgt dus slechts de stembiljetten waarmee hij eerst zelf stemt </a:t>
          </a:r>
          <a:endParaRPr lang="fr-FR" sz="1600" dirty="0"/>
        </a:p>
      </dgm:t>
    </dgm:pt>
    <dgm:pt modelId="{30EC71EF-1920-4194-A1FF-C908FA4E67F4}" type="parTrans" cxnId="{D7DCE66E-2E9B-485D-8C6A-7E85676E878F}">
      <dgm:prSet/>
      <dgm:spPr/>
      <dgm:t>
        <a:bodyPr/>
        <a:lstStyle/>
        <a:p>
          <a:endParaRPr lang="fr-FR"/>
        </a:p>
      </dgm:t>
    </dgm:pt>
    <dgm:pt modelId="{D84C189C-7D44-4673-B2C9-47DF6408A761}" type="sibTrans" cxnId="{D7DCE66E-2E9B-485D-8C6A-7E85676E878F}">
      <dgm:prSet/>
      <dgm:spPr/>
      <dgm:t>
        <a:bodyPr/>
        <a:lstStyle/>
        <a:p>
          <a:endParaRPr lang="fr-FR"/>
        </a:p>
      </dgm:t>
    </dgm:pt>
    <dgm:pt modelId="{1D550393-BF12-47B9-848F-ADCEC2F6859F}">
      <dgm:prSet custT="1"/>
      <dgm:spPr/>
      <dgm:t>
        <a:bodyPr/>
        <a:lstStyle/>
        <a:p>
          <a:r>
            <a:rPr lang="nl-NL" sz="1600" dirty="0" smtClean="0"/>
            <a:t>Vervolgens, nadat hij zijn eigen stembiljetten in de stembus heeft gestoken, ontvangt de volmachtkrijger de stembiljetten van de volmachtgever om de volmacht te kunnen uitoefenen</a:t>
          </a:r>
          <a:endParaRPr lang="fr-FR" sz="1600" dirty="0" smtClean="0"/>
        </a:p>
      </dgm:t>
    </dgm:pt>
    <dgm:pt modelId="{078519C8-4322-4F5F-A0E6-47585427F7D7}" type="parTrans" cxnId="{0E5215E7-2A73-4AF0-B0F9-BC497DCC8EAC}">
      <dgm:prSet/>
      <dgm:spPr/>
      <dgm:t>
        <a:bodyPr/>
        <a:lstStyle/>
        <a:p>
          <a:endParaRPr lang="fr-FR"/>
        </a:p>
      </dgm:t>
    </dgm:pt>
    <dgm:pt modelId="{2DEDACF4-BC81-4029-A8E2-26DE70EE9A7E}" type="sibTrans" cxnId="{0E5215E7-2A73-4AF0-B0F9-BC497DCC8EAC}">
      <dgm:prSet/>
      <dgm:spPr/>
      <dgm:t>
        <a:bodyPr/>
        <a:lstStyle/>
        <a:p>
          <a:endParaRPr lang="fr-FR"/>
        </a:p>
      </dgm:t>
    </dgm:pt>
    <dgm:pt modelId="{CFB273A2-91DE-4CAC-BC29-1B9173F204C2}" type="pres">
      <dgm:prSet presAssocID="{1CCC7589-717C-4A74-8241-563C89BF6B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FFEE53-D304-4B9B-A318-EC36A223B2B2}" type="pres">
      <dgm:prSet presAssocID="{B0F90ECA-26E7-4B9D-BFCE-2F1214AD7C6E}" presName="compNode" presStyleCnt="0"/>
      <dgm:spPr/>
    </dgm:pt>
    <dgm:pt modelId="{0F359ACA-A5A5-42BB-A97E-ECBA245DD421}" type="pres">
      <dgm:prSet presAssocID="{B0F90ECA-26E7-4B9D-BFCE-2F1214AD7C6E}" presName="noGeometry" presStyleCnt="0"/>
      <dgm:spPr/>
    </dgm:pt>
    <dgm:pt modelId="{73EFD8D4-6F47-4AA2-8E37-3163443758A3}" type="pres">
      <dgm:prSet presAssocID="{B0F90ECA-26E7-4B9D-BFCE-2F1214AD7C6E}" presName="childTextVisible" presStyleLbl="bgAccFollowNode1" presStyleIdx="0" presStyleCnt="1" custScaleX="220281" custScaleY="699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C302C9-F22C-400B-A77D-228AF6200B1A}" type="pres">
      <dgm:prSet presAssocID="{B0F90ECA-26E7-4B9D-BFCE-2F1214AD7C6E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CBFD8AD2-DFB0-4CD1-9BA1-5563E0CDF43E}" type="pres">
      <dgm:prSet presAssocID="{B0F90ECA-26E7-4B9D-BFCE-2F1214AD7C6E}" presName="parentText" presStyleLbl="node1" presStyleIdx="0" presStyleCnt="1" custScaleX="112933" custScaleY="109656" custLinFactNeighborX="-82442" custLinFactNeighborY="-78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DCE66E-2E9B-485D-8C6A-7E85676E878F}" srcId="{B0F90ECA-26E7-4B9D-BFCE-2F1214AD7C6E}" destId="{FEB7E326-1981-41A0-82A1-D6E0CCEBF347}" srcOrd="0" destOrd="0" parTransId="{30EC71EF-1920-4194-A1FF-C908FA4E67F4}" sibTransId="{D84C189C-7D44-4673-B2C9-47DF6408A761}"/>
    <dgm:cxn modelId="{3568923D-4866-43B2-9B50-B7059056D74E}" type="presOf" srcId="{1D550393-BF12-47B9-848F-ADCEC2F6859F}" destId="{14C302C9-F22C-400B-A77D-228AF6200B1A}" srcOrd="1" destOrd="1" presId="urn:microsoft.com/office/officeart/2005/8/layout/hProcess6"/>
    <dgm:cxn modelId="{F5AFCAF1-3C1D-48AA-B26A-B06108350353}" type="presOf" srcId="{B0F90ECA-26E7-4B9D-BFCE-2F1214AD7C6E}" destId="{CBFD8AD2-DFB0-4CD1-9BA1-5563E0CDF43E}" srcOrd="0" destOrd="0" presId="urn:microsoft.com/office/officeart/2005/8/layout/hProcess6"/>
    <dgm:cxn modelId="{EC6328EC-7EF5-4A26-A236-4128C0355502}" srcId="{1CCC7589-717C-4A74-8241-563C89BF6BDF}" destId="{B0F90ECA-26E7-4B9D-BFCE-2F1214AD7C6E}" srcOrd="0" destOrd="0" parTransId="{0FE41B22-3F2B-40EA-8EC2-7398709F6353}" sibTransId="{18E27A23-B1A6-4182-BB70-553C53077E13}"/>
    <dgm:cxn modelId="{B700FE7B-9194-4E1E-84E7-771968116FB2}" type="presOf" srcId="{FEB7E326-1981-41A0-82A1-D6E0CCEBF347}" destId="{73EFD8D4-6F47-4AA2-8E37-3163443758A3}" srcOrd="0" destOrd="0" presId="urn:microsoft.com/office/officeart/2005/8/layout/hProcess6"/>
    <dgm:cxn modelId="{85E4C358-35AD-4E4F-B370-18D0E8FB1A3F}" type="presOf" srcId="{FEB7E326-1981-41A0-82A1-D6E0CCEBF347}" destId="{14C302C9-F22C-400B-A77D-228AF6200B1A}" srcOrd="1" destOrd="0" presId="urn:microsoft.com/office/officeart/2005/8/layout/hProcess6"/>
    <dgm:cxn modelId="{0E5215E7-2A73-4AF0-B0F9-BC497DCC8EAC}" srcId="{B0F90ECA-26E7-4B9D-BFCE-2F1214AD7C6E}" destId="{1D550393-BF12-47B9-848F-ADCEC2F6859F}" srcOrd="1" destOrd="0" parTransId="{078519C8-4322-4F5F-A0E6-47585427F7D7}" sibTransId="{2DEDACF4-BC81-4029-A8E2-26DE70EE9A7E}"/>
    <dgm:cxn modelId="{E1D958DF-D706-4C4A-8E44-A638E1734F75}" type="presOf" srcId="{1D550393-BF12-47B9-848F-ADCEC2F6859F}" destId="{73EFD8D4-6F47-4AA2-8E37-3163443758A3}" srcOrd="0" destOrd="1" presId="urn:microsoft.com/office/officeart/2005/8/layout/hProcess6"/>
    <dgm:cxn modelId="{586FF0C4-7ACA-4227-859E-DD6B97D4B1BB}" type="presOf" srcId="{1CCC7589-717C-4A74-8241-563C89BF6BDF}" destId="{CFB273A2-91DE-4CAC-BC29-1B9173F204C2}" srcOrd="0" destOrd="0" presId="urn:microsoft.com/office/officeart/2005/8/layout/hProcess6"/>
    <dgm:cxn modelId="{2680E70C-AA28-4A02-B73B-97089D215048}" type="presParOf" srcId="{CFB273A2-91DE-4CAC-BC29-1B9173F204C2}" destId="{37FFEE53-D304-4B9B-A318-EC36A223B2B2}" srcOrd="0" destOrd="0" presId="urn:microsoft.com/office/officeart/2005/8/layout/hProcess6"/>
    <dgm:cxn modelId="{880E95D2-66AA-4EB9-A994-6FE76D5CAF06}" type="presParOf" srcId="{37FFEE53-D304-4B9B-A318-EC36A223B2B2}" destId="{0F359ACA-A5A5-42BB-A97E-ECBA245DD421}" srcOrd="0" destOrd="0" presId="urn:microsoft.com/office/officeart/2005/8/layout/hProcess6"/>
    <dgm:cxn modelId="{4672809C-420A-4574-B02B-3F9B7791E4C0}" type="presParOf" srcId="{37FFEE53-D304-4B9B-A318-EC36A223B2B2}" destId="{73EFD8D4-6F47-4AA2-8E37-3163443758A3}" srcOrd="1" destOrd="0" presId="urn:microsoft.com/office/officeart/2005/8/layout/hProcess6"/>
    <dgm:cxn modelId="{8C0BDA53-5521-4C67-A8D9-6C13A64F7D1A}" type="presParOf" srcId="{37FFEE53-D304-4B9B-A318-EC36A223B2B2}" destId="{14C302C9-F22C-400B-A77D-228AF6200B1A}" srcOrd="2" destOrd="0" presId="urn:microsoft.com/office/officeart/2005/8/layout/hProcess6"/>
    <dgm:cxn modelId="{CA6D0459-EFD2-4E81-8C8E-5549C75362D5}" type="presParOf" srcId="{37FFEE53-D304-4B9B-A318-EC36A223B2B2}" destId="{CBFD8AD2-DFB0-4CD1-9BA1-5563E0CDF43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C7589-717C-4A74-8241-563C89BF6BDF}" type="doc">
      <dgm:prSet loTypeId="urn:microsoft.com/office/officeart/2005/8/layout/hProcess6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CFB273A2-91DE-4CAC-BC29-1B9173F204C2}" type="pres">
      <dgm:prSet presAssocID="{1CCC7589-717C-4A74-8241-563C89BF6B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586FF0C4-7ACA-4227-859E-DD6B97D4B1BB}" type="presOf" srcId="{1CCC7589-717C-4A74-8241-563C89BF6BDF}" destId="{CFB273A2-91DE-4CAC-BC29-1B9173F204C2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E76319-DD21-4DFF-B150-DFA8AA59D994}" type="doc">
      <dgm:prSet loTypeId="urn:microsoft.com/office/officeart/2005/8/layout/equation1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61561BC-A9C7-4CB1-BAC0-A9BE43015D1A}">
      <dgm:prSet/>
      <dgm:spPr/>
      <dgm:t>
        <a:bodyPr/>
        <a:lstStyle/>
        <a:p>
          <a:pPr rtl="0"/>
          <a:r>
            <a:rPr lang="fr-BE" dirty="0" smtClean="0"/>
            <a:t>Het </a:t>
          </a:r>
          <a:r>
            <a:rPr lang="fr-BE" dirty="0" err="1" smtClean="0"/>
            <a:t>totaal</a:t>
          </a:r>
          <a:r>
            <a:rPr lang="fr-BE" dirty="0" smtClean="0"/>
            <a:t> </a:t>
          </a:r>
          <a:r>
            <a:rPr lang="fr-BE" dirty="0" err="1" smtClean="0"/>
            <a:t>aantal</a:t>
          </a:r>
          <a:r>
            <a:rPr lang="fr-BE" dirty="0" smtClean="0"/>
            <a:t> </a:t>
          </a:r>
          <a:r>
            <a:rPr lang="fr-BE" dirty="0" err="1" smtClean="0"/>
            <a:t>kiezers</a:t>
          </a:r>
          <a:endParaRPr lang="fr-BE" dirty="0"/>
        </a:p>
      </dgm:t>
    </dgm:pt>
    <dgm:pt modelId="{2CE27996-1F2A-40A5-AD1D-99BDCAAC85DA}" type="parTrans" cxnId="{3358D0AE-BF77-4E45-8010-20ED98AB0AA0}">
      <dgm:prSet/>
      <dgm:spPr/>
      <dgm:t>
        <a:bodyPr/>
        <a:lstStyle/>
        <a:p>
          <a:endParaRPr lang="fr-FR" dirty="0"/>
        </a:p>
      </dgm:t>
    </dgm:pt>
    <dgm:pt modelId="{46A96493-59AF-4685-A319-3A86B62B21B8}" type="sibTrans" cxnId="{3358D0AE-BF77-4E45-8010-20ED98AB0AA0}">
      <dgm:prSet/>
      <dgm:spPr/>
      <dgm:t>
        <a:bodyPr/>
        <a:lstStyle/>
        <a:p>
          <a:endParaRPr lang="fr-FR" dirty="0"/>
        </a:p>
      </dgm:t>
    </dgm:pt>
    <dgm:pt modelId="{6277F2C6-443C-4EEE-92E9-26D018B93951}">
      <dgm:prSet/>
      <dgm:spPr/>
      <dgm:t>
        <a:bodyPr/>
        <a:lstStyle/>
        <a:p>
          <a:pPr rtl="0"/>
          <a:r>
            <a:rPr lang="fr-BE" dirty="0" smtClean="0"/>
            <a:t>Het </a:t>
          </a:r>
          <a:r>
            <a:rPr lang="fr-BE" dirty="0" err="1" smtClean="0"/>
            <a:t>aantal</a:t>
          </a:r>
          <a:r>
            <a:rPr lang="fr-BE" dirty="0" smtClean="0"/>
            <a:t> </a:t>
          </a:r>
          <a:r>
            <a:rPr lang="fr-BE" dirty="0" err="1" smtClean="0"/>
            <a:t>kiezers</a:t>
          </a:r>
          <a:r>
            <a:rPr lang="fr-BE" dirty="0" smtClean="0"/>
            <a:t> </a:t>
          </a:r>
          <a:r>
            <a:rPr lang="fr-BE" dirty="0" err="1" smtClean="0"/>
            <a:t>dat</a:t>
          </a:r>
          <a:r>
            <a:rPr lang="fr-BE" dirty="0" smtClean="0"/>
            <a:t> </a:t>
          </a:r>
          <a:r>
            <a:rPr lang="fr-BE" dirty="0" err="1" smtClean="0"/>
            <a:t>persoonlijk</a:t>
          </a:r>
          <a:r>
            <a:rPr lang="fr-BE" dirty="0" smtClean="0"/>
            <a:t> </a:t>
          </a:r>
          <a:r>
            <a:rPr lang="fr-BE" dirty="0" err="1" smtClean="0"/>
            <a:t>heeft</a:t>
          </a:r>
          <a:r>
            <a:rPr lang="fr-BE" dirty="0" smtClean="0"/>
            <a:t> </a:t>
          </a:r>
          <a:r>
            <a:rPr lang="fr-BE" dirty="0" err="1" smtClean="0"/>
            <a:t>gestemd</a:t>
          </a:r>
          <a:endParaRPr lang="fr-BE" dirty="0"/>
        </a:p>
      </dgm:t>
    </dgm:pt>
    <dgm:pt modelId="{6D270FBD-7E3F-4D63-AB5B-99F7A661141A}" type="parTrans" cxnId="{89590EA9-A24C-4645-8ACB-A42AD14FDBB3}">
      <dgm:prSet/>
      <dgm:spPr/>
      <dgm:t>
        <a:bodyPr/>
        <a:lstStyle/>
        <a:p>
          <a:endParaRPr lang="fr-FR" dirty="0"/>
        </a:p>
      </dgm:t>
    </dgm:pt>
    <dgm:pt modelId="{56D187E2-84F3-46B9-B2E1-CBF0763AC6BA}" type="sibTrans" cxnId="{89590EA9-A24C-4645-8ACB-A42AD14FDBB3}">
      <dgm:prSet/>
      <dgm:spPr/>
      <dgm:t>
        <a:bodyPr/>
        <a:lstStyle/>
        <a:p>
          <a:endParaRPr lang="fr-FR" dirty="0"/>
        </a:p>
      </dgm:t>
    </dgm:pt>
    <dgm:pt modelId="{92CD8B2A-E11F-4805-8B4F-31BC94F1BD81}">
      <dgm:prSet/>
      <dgm:spPr/>
      <dgm:t>
        <a:bodyPr/>
        <a:lstStyle/>
        <a:p>
          <a:pPr rtl="0"/>
          <a:r>
            <a:rPr lang="fr-BE" dirty="0" smtClean="0"/>
            <a:t>Het </a:t>
          </a:r>
          <a:r>
            <a:rPr lang="fr-BE" dirty="0" err="1" smtClean="0"/>
            <a:t>aantal</a:t>
          </a:r>
          <a:r>
            <a:rPr lang="fr-BE" dirty="0" smtClean="0"/>
            <a:t> </a:t>
          </a:r>
          <a:r>
            <a:rPr lang="fr-BE" dirty="0" err="1" smtClean="0"/>
            <a:t>kiezers</a:t>
          </a:r>
          <a:r>
            <a:rPr lang="fr-BE" dirty="0" smtClean="0"/>
            <a:t> die per </a:t>
          </a:r>
          <a:r>
            <a:rPr lang="fr-BE" dirty="0" err="1" smtClean="0"/>
            <a:t>volmacht</a:t>
          </a:r>
          <a:r>
            <a:rPr lang="fr-BE" dirty="0" smtClean="0"/>
            <a:t> </a:t>
          </a:r>
          <a:r>
            <a:rPr lang="fr-BE" dirty="0" err="1" smtClean="0"/>
            <a:t>hebben</a:t>
          </a:r>
          <a:r>
            <a:rPr lang="fr-BE" dirty="0" smtClean="0"/>
            <a:t> </a:t>
          </a:r>
          <a:r>
            <a:rPr lang="fr-BE" dirty="0" err="1" smtClean="0"/>
            <a:t>gestemd</a:t>
          </a:r>
          <a:endParaRPr lang="fr-BE" dirty="0"/>
        </a:p>
      </dgm:t>
    </dgm:pt>
    <dgm:pt modelId="{CFFB1DFE-6ABC-4375-98D1-707895E31276}" type="parTrans" cxnId="{C765EE6B-E4CA-4E3F-8A5E-EBFA75899AA9}">
      <dgm:prSet/>
      <dgm:spPr/>
      <dgm:t>
        <a:bodyPr/>
        <a:lstStyle/>
        <a:p>
          <a:endParaRPr lang="fr-FR" dirty="0"/>
        </a:p>
      </dgm:t>
    </dgm:pt>
    <dgm:pt modelId="{479A8864-8B9D-4C38-9BDB-6078B7F38033}" type="sibTrans" cxnId="{C765EE6B-E4CA-4E3F-8A5E-EBFA75899AA9}">
      <dgm:prSet/>
      <dgm:spPr/>
      <dgm:t>
        <a:bodyPr/>
        <a:lstStyle/>
        <a:p>
          <a:endParaRPr lang="fr-FR" dirty="0"/>
        </a:p>
      </dgm:t>
    </dgm:pt>
    <dgm:pt modelId="{22B0DCEF-295B-40BB-BA06-9590B6222336}" type="pres">
      <dgm:prSet presAssocID="{E9E76319-DD21-4DFF-B150-DFA8AA59D9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F6C164-FABF-4C65-8775-2288F0E1E289}" type="pres">
      <dgm:prSet presAssocID="{C61561BC-A9C7-4CB1-BAC0-A9BE43015D1A}" presName="node" presStyleLbl="node1" presStyleIdx="0" presStyleCnt="3" custLinFactX="307558" custLinFactNeighborX="400000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211B8C-8A5E-44CE-BAA7-C794F48649CD}" type="pres">
      <dgm:prSet presAssocID="{46A96493-59AF-4685-A319-3A86B62B21B8}" presName="spacerL" presStyleCnt="0"/>
      <dgm:spPr/>
    </dgm:pt>
    <dgm:pt modelId="{B73C185D-7B41-4BFB-9D7A-A4391865EB1B}" type="pres">
      <dgm:prSet presAssocID="{46A96493-59AF-4685-A319-3A86B62B21B8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0D45C49-2139-4A44-A12A-D434656E13A6}" type="pres">
      <dgm:prSet presAssocID="{46A96493-59AF-4685-A319-3A86B62B21B8}" presName="spacerR" presStyleCnt="0"/>
      <dgm:spPr/>
    </dgm:pt>
    <dgm:pt modelId="{DD3155E1-9DA0-4FBB-8146-53126CABCABA}" type="pres">
      <dgm:prSet presAssocID="{6277F2C6-443C-4EEE-92E9-26D018B93951}" presName="node" presStyleLbl="node1" presStyleIdx="1" presStyleCnt="3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8686AB-E724-4F2A-A61E-EB6ED8905CDC}" type="pres">
      <dgm:prSet presAssocID="{56D187E2-84F3-46B9-B2E1-CBF0763AC6BA}" presName="spacerL" presStyleCnt="0"/>
      <dgm:spPr/>
    </dgm:pt>
    <dgm:pt modelId="{656D58BF-4CF7-4A16-9F2A-858FA583C779}" type="pres">
      <dgm:prSet presAssocID="{56D187E2-84F3-46B9-B2E1-CBF0763AC6B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24D9843-3040-47BA-B494-881530361ED2}" type="pres">
      <dgm:prSet presAssocID="{56D187E2-84F3-46B9-B2E1-CBF0763AC6BA}" presName="spacerR" presStyleCnt="0"/>
      <dgm:spPr/>
    </dgm:pt>
    <dgm:pt modelId="{08E91BD6-F432-4174-B46F-80EC32462163}" type="pres">
      <dgm:prSet presAssocID="{92CD8B2A-E11F-4805-8B4F-31BC94F1BD81}" presName="node" presStyleLbl="node1" presStyleIdx="2" presStyleCnt="3" custLinFactX="-311579" custLinFactNeighborX="-400000" custLinFactNeighborY="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58D0AE-BF77-4E45-8010-20ED98AB0AA0}" srcId="{E9E76319-DD21-4DFF-B150-DFA8AA59D994}" destId="{C61561BC-A9C7-4CB1-BAC0-A9BE43015D1A}" srcOrd="0" destOrd="0" parTransId="{2CE27996-1F2A-40A5-AD1D-99BDCAAC85DA}" sibTransId="{46A96493-59AF-4685-A319-3A86B62B21B8}"/>
    <dgm:cxn modelId="{DD562F8C-FCC7-422C-ADBD-89A8382199F6}" type="presOf" srcId="{E9E76319-DD21-4DFF-B150-DFA8AA59D994}" destId="{22B0DCEF-295B-40BB-BA06-9590B6222336}" srcOrd="0" destOrd="0" presId="urn:microsoft.com/office/officeart/2005/8/layout/equation1"/>
    <dgm:cxn modelId="{475469E9-767D-41AE-9EE5-DECA587B4CB6}" type="presOf" srcId="{56D187E2-84F3-46B9-B2E1-CBF0763AC6BA}" destId="{656D58BF-4CF7-4A16-9F2A-858FA583C779}" srcOrd="0" destOrd="0" presId="urn:microsoft.com/office/officeart/2005/8/layout/equation1"/>
    <dgm:cxn modelId="{B34DBD40-F8F5-4FA8-B7CE-B8999C67946E}" type="presOf" srcId="{46A96493-59AF-4685-A319-3A86B62B21B8}" destId="{B73C185D-7B41-4BFB-9D7A-A4391865EB1B}" srcOrd="0" destOrd="0" presId="urn:microsoft.com/office/officeart/2005/8/layout/equation1"/>
    <dgm:cxn modelId="{B1D119FA-6E25-4A1F-8842-5A5D2E89C075}" type="presOf" srcId="{92CD8B2A-E11F-4805-8B4F-31BC94F1BD81}" destId="{08E91BD6-F432-4174-B46F-80EC32462163}" srcOrd="0" destOrd="0" presId="urn:microsoft.com/office/officeart/2005/8/layout/equation1"/>
    <dgm:cxn modelId="{89590EA9-A24C-4645-8ACB-A42AD14FDBB3}" srcId="{E9E76319-DD21-4DFF-B150-DFA8AA59D994}" destId="{6277F2C6-443C-4EEE-92E9-26D018B93951}" srcOrd="1" destOrd="0" parTransId="{6D270FBD-7E3F-4D63-AB5B-99F7A661141A}" sibTransId="{56D187E2-84F3-46B9-B2E1-CBF0763AC6BA}"/>
    <dgm:cxn modelId="{C911C496-1868-43E8-8470-F9BF34E083D4}" type="presOf" srcId="{6277F2C6-443C-4EEE-92E9-26D018B93951}" destId="{DD3155E1-9DA0-4FBB-8146-53126CABCABA}" srcOrd="0" destOrd="0" presId="urn:microsoft.com/office/officeart/2005/8/layout/equation1"/>
    <dgm:cxn modelId="{F2EBEFF8-772E-48C8-95C6-AA6ADBF98802}" type="presOf" srcId="{C61561BC-A9C7-4CB1-BAC0-A9BE43015D1A}" destId="{95F6C164-FABF-4C65-8775-2288F0E1E289}" srcOrd="0" destOrd="0" presId="urn:microsoft.com/office/officeart/2005/8/layout/equation1"/>
    <dgm:cxn modelId="{C765EE6B-E4CA-4E3F-8A5E-EBFA75899AA9}" srcId="{E9E76319-DD21-4DFF-B150-DFA8AA59D994}" destId="{92CD8B2A-E11F-4805-8B4F-31BC94F1BD81}" srcOrd="2" destOrd="0" parTransId="{CFFB1DFE-6ABC-4375-98D1-707895E31276}" sibTransId="{479A8864-8B9D-4C38-9BDB-6078B7F38033}"/>
    <dgm:cxn modelId="{E9432E90-484B-476D-99D9-B5A5D349313B}" type="presParOf" srcId="{22B0DCEF-295B-40BB-BA06-9590B6222336}" destId="{95F6C164-FABF-4C65-8775-2288F0E1E289}" srcOrd="0" destOrd="0" presId="urn:microsoft.com/office/officeart/2005/8/layout/equation1"/>
    <dgm:cxn modelId="{B3870EBD-F303-4FFA-BF3D-4CBBAF2F1C46}" type="presParOf" srcId="{22B0DCEF-295B-40BB-BA06-9590B6222336}" destId="{98211B8C-8A5E-44CE-BAA7-C794F48649CD}" srcOrd="1" destOrd="0" presId="urn:microsoft.com/office/officeart/2005/8/layout/equation1"/>
    <dgm:cxn modelId="{CBFE299D-583E-43D1-9A61-247D6CAB38F4}" type="presParOf" srcId="{22B0DCEF-295B-40BB-BA06-9590B6222336}" destId="{B73C185D-7B41-4BFB-9D7A-A4391865EB1B}" srcOrd="2" destOrd="0" presId="urn:microsoft.com/office/officeart/2005/8/layout/equation1"/>
    <dgm:cxn modelId="{A56972F5-F2CE-46D8-976F-500AAB409297}" type="presParOf" srcId="{22B0DCEF-295B-40BB-BA06-9590B6222336}" destId="{30D45C49-2139-4A44-A12A-D434656E13A6}" srcOrd="3" destOrd="0" presId="urn:microsoft.com/office/officeart/2005/8/layout/equation1"/>
    <dgm:cxn modelId="{BFE6379B-641E-4059-A4BF-B12BF59DF420}" type="presParOf" srcId="{22B0DCEF-295B-40BB-BA06-9590B6222336}" destId="{DD3155E1-9DA0-4FBB-8146-53126CABCABA}" srcOrd="4" destOrd="0" presId="urn:microsoft.com/office/officeart/2005/8/layout/equation1"/>
    <dgm:cxn modelId="{999A0104-062B-46D3-A264-839C7214326A}" type="presParOf" srcId="{22B0DCEF-295B-40BB-BA06-9590B6222336}" destId="{1B8686AB-E724-4F2A-A61E-EB6ED8905CDC}" srcOrd="5" destOrd="0" presId="urn:microsoft.com/office/officeart/2005/8/layout/equation1"/>
    <dgm:cxn modelId="{E9F7B115-776E-490E-A7E7-4A3B304902EB}" type="presParOf" srcId="{22B0DCEF-295B-40BB-BA06-9590B6222336}" destId="{656D58BF-4CF7-4A16-9F2A-858FA583C779}" srcOrd="6" destOrd="0" presId="urn:microsoft.com/office/officeart/2005/8/layout/equation1"/>
    <dgm:cxn modelId="{238A0C95-D1DD-49DC-BBBE-A4F8A1588CC6}" type="presParOf" srcId="{22B0DCEF-295B-40BB-BA06-9590B6222336}" destId="{124D9843-3040-47BA-B494-881530361ED2}" srcOrd="7" destOrd="0" presId="urn:microsoft.com/office/officeart/2005/8/layout/equation1"/>
    <dgm:cxn modelId="{6CFDB386-9BB2-4CEB-BD0B-BCC9D338DA72}" type="presParOf" srcId="{22B0DCEF-295B-40BB-BA06-9590B6222336}" destId="{08E91BD6-F432-4174-B46F-80EC3246216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336AA8-4DAB-478D-B655-E7BC438BAE7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8855633-E702-45F6-AB1C-E1A5DE2FA3F9}">
      <dgm:prSet/>
      <dgm:spPr/>
      <dgm:t>
        <a:bodyPr/>
        <a:lstStyle/>
        <a:p>
          <a:pPr algn="ctr" rtl="0"/>
          <a:r>
            <a:rPr lang="fr-BE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dirty="0" smtClean="0">
              <a:solidFill>
                <a:schemeClr val="tx1"/>
              </a:solidFill>
              <a:effectLst/>
            </a:rPr>
            <a:t> met </a:t>
          </a:r>
          <a:r>
            <a:rPr lang="fr-BE" dirty="0" err="1" smtClean="0">
              <a:solidFill>
                <a:schemeClr val="tx1"/>
              </a:solidFill>
              <a:effectLst/>
            </a:rPr>
            <a:t>een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persoon</a:t>
          </a:r>
          <a:r>
            <a:rPr lang="fr-BE" dirty="0" smtClean="0">
              <a:solidFill>
                <a:schemeClr val="tx1"/>
              </a:solidFill>
              <a:effectLst/>
            </a:rPr>
            <a:t> die </a:t>
          </a:r>
          <a:r>
            <a:rPr lang="fr-BE" dirty="0" err="1" smtClean="0">
              <a:solidFill>
                <a:schemeClr val="tx1"/>
              </a:solidFill>
              <a:effectLst/>
            </a:rPr>
            <a:t>een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hoorprobleem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heeft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DDCC4BBF-BD0C-4D4A-85E4-B584265C8D14}" type="parTrans" cxnId="{8369D67F-8372-4BBE-93EA-E23C36C9B5F7}">
      <dgm:prSet/>
      <dgm:spPr/>
      <dgm:t>
        <a:bodyPr/>
        <a:lstStyle/>
        <a:p>
          <a:pPr algn="ctr"/>
          <a:endParaRPr lang="fr-FR">
            <a:effectLst/>
          </a:endParaRPr>
        </a:p>
      </dgm:t>
    </dgm:pt>
    <dgm:pt modelId="{AD142DDE-0B00-4B13-886F-5C4AFBF7E66F}" type="sibTrans" cxnId="{8369D67F-8372-4BBE-93EA-E23C36C9B5F7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effectLst/>
          </a:endParaRPr>
        </a:p>
      </dgm:t>
    </dgm:pt>
    <dgm:pt modelId="{8317580C-433E-4EC2-BE88-64477782789A}">
      <dgm:prSet/>
      <dgm:spPr/>
      <dgm:t>
        <a:bodyPr/>
        <a:lstStyle/>
        <a:p>
          <a:pPr algn="ctr" rtl="0"/>
          <a:r>
            <a:rPr lang="fr-BE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dirty="0" smtClean="0">
              <a:solidFill>
                <a:schemeClr val="tx1"/>
              </a:solidFill>
              <a:effectLst/>
            </a:rPr>
            <a:t> met </a:t>
          </a:r>
          <a:r>
            <a:rPr lang="fr-BE" dirty="0" err="1" smtClean="0">
              <a:solidFill>
                <a:schemeClr val="tx1"/>
              </a:solidFill>
              <a:effectLst/>
            </a:rPr>
            <a:t>een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persoon</a:t>
          </a:r>
          <a:r>
            <a:rPr lang="fr-BE" dirty="0" smtClean="0">
              <a:solidFill>
                <a:schemeClr val="tx1"/>
              </a:solidFill>
              <a:effectLst/>
            </a:rPr>
            <a:t> met en mentale </a:t>
          </a:r>
          <a:r>
            <a:rPr lang="fr-BE" dirty="0" err="1" smtClean="0">
              <a:solidFill>
                <a:schemeClr val="tx1"/>
              </a:solidFill>
              <a:effectLst/>
            </a:rPr>
            <a:t>ziekte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38D73871-3F22-4725-9A7C-D0BB54C094A9}" type="parTrans" cxnId="{9BDFAFCD-C5A8-42ED-A2CA-B8577D600708}">
      <dgm:prSet/>
      <dgm:spPr/>
      <dgm:t>
        <a:bodyPr/>
        <a:lstStyle/>
        <a:p>
          <a:pPr algn="ctr"/>
          <a:endParaRPr lang="fr-FR">
            <a:effectLst/>
          </a:endParaRPr>
        </a:p>
      </dgm:t>
    </dgm:pt>
    <dgm:pt modelId="{B52417C2-712E-4D8D-9EF2-603A4281FFBB}" type="sibTrans" cxnId="{9BDFAFCD-C5A8-42ED-A2CA-B8577D60070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effectLst/>
          </a:endParaRPr>
        </a:p>
      </dgm:t>
    </dgm:pt>
    <dgm:pt modelId="{56B387BD-A5B0-4B41-AC89-0D2B1516DD5E}">
      <dgm:prSet/>
      <dgm:spPr/>
      <dgm:t>
        <a:bodyPr/>
        <a:lstStyle/>
        <a:p>
          <a:pPr algn="ctr" rtl="0"/>
          <a:r>
            <a:rPr lang="fr-BE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dirty="0" smtClean="0">
              <a:solidFill>
                <a:schemeClr val="tx1"/>
              </a:solidFill>
              <a:effectLst/>
            </a:rPr>
            <a:t> met </a:t>
          </a:r>
          <a:r>
            <a:rPr lang="fr-BE" dirty="0" err="1" smtClean="0">
              <a:solidFill>
                <a:schemeClr val="tx1"/>
              </a:solidFill>
              <a:effectLst/>
            </a:rPr>
            <a:t>een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persoon</a:t>
          </a:r>
          <a:r>
            <a:rPr lang="fr-BE" dirty="0" smtClean="0">
              <a:solidFill>
                <a:schemeClr val="tx1"/>
              </a:solidFill>
              <a:effectLst/>
            </a:rPr>
            <a:t> die </a:t>
          </a:r>
          <a:r>
            <a:rPr lang="fr-BE" dirty="0" err="1" smtClean="0">
              <a:solidFill>
                <a:schemeClr val="tx1"/>
              </a:solidFill>
              <a:effectLst/>
            </a:rPr>
            <a:t>gezichtsproblemen</a:t>
          </a:r>
          <a:r>
            <a:rPr lang="fr-BE" dirty="0" smtClean="0">
              <a:solidFill>
                <a:schemeClr val="tx1"/>
              </a:solidFill>
              <a:effectLst/>
            </a:rPr>
            <a:t> </a:t>
          </a:r>
          <a:r>
            <a:rPr lang="fr-BE" dirty="0" err="1" smtClean="0">
              <a:solidFill>
                <a:schemeClr val="tx1"/>
              </a:solidFill>
              <a:effectLst/>
            </a:rPr>
            <a:t>heeft</a:t>
          </a:r>
          <a:endParaRPr lang="fr-BE" dirty="0">
            <a:solidFill>
              <a:schemeClr val="tx1"/>
            </a:solidFill>
            <a:effectLst/>
          </a:endParaRPr>
        </a:p>
      </dgm:t>
    </dgm:pt>
    <dgm:pt modelId="{CA76CEB4-43A3-4FB7-A0E9-4CBC3D685A40}" type="parTrans" cxnId="{4540F177-C6D8-4F82-ADC1-076997D92DAD}">
      <dgm:prSet/>
      <dgm:spPr/>
      <dgm:t>
        <a:bodyPr/>
        <a:lstStyle/>
        <a:p>
          <a:pPr algn="ctr"/>
          <a:endParaRPr lang="fr-FR"/>
        </a:p>
      </dgm:t>
    </dgm:pt>
    <dgm:pt modelId="{DAFAB5FC-B4B5-4405-BA01-247350040497}" type="sibTrans" cxnId="{4540F177-C6D8-4F82-ADC1-076997D92DA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</a:endParaRPr>
        </a:p>
      </dgm:t>
    </dgm:pt>
    <dgm:pt modelId="{4E2AC7CC-1452-4DE1-AB7D-6857290EF886}" type="pres">
      <dgm:prSet presAssocID="{C3336AA8-4DAB-478D-B655-E7BC438BAE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296324-8B9C-4633-927C-585A6887208E}" type="pres">
      <dgm:prSet presAssocID="{56B387BD-A5B0-4B41-AC89-0D2B1516DD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317C2-DEF4-4A29-BED4-5589A32FC2AA}" type="pres">
      <dgm:prSet presAssocID="{DAFAB5FC-B4B5-4405-BA01-247350040497}" presName="sibTrans" presStyleCnt="0"/>
      <dgm:spPr/>
      <dgm:t>
        <a:bodyPr/>
        <a:lstStyle/>
        <a:p>
          <a:endParaRPr lang="fr-FR"/>
        </a:p>
      </dgm:t>
    </dgm:pt>
    <dgm:pt modelId="{D13DB193-E3BB-472D-AF95-218A7ECB7835}" type="pres">
      <dgm:prSet presAssocID="{08855633-E702-45F6-AB1C-E1A5DE2FA3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FD77A1-FC19-4A31-8823-238DD7532806}" type="pres">
      <dgm:prSet presAssocID="{AD142DDE-0B00-4B13-886F-5C4AFBF7E66F}" presName="sibTrans" presStyleCnt="0"/>
      <dgm:spPr/>
      <dgm:t>
        <a:bodyPr/>
        <a:lstStyle/>
        <a:p>
          <a:endParaRPr lang="fr-FR"/>
        </a:p>
      </dgm:t>
    </dgm:pt>
    <dgm:pt modelId="{97882760-A958-408A-960B-7AF5F35D9EA2}" type="pres">
      <dgm:prSet presAssocID="{8317580C-433E-4EC2-BE88-6447778278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DFAFCD-C5A8-42ED-A2CA-B8577D600708}" srcId="{C3336AA8-4DAB-478D-B655-E7BC438BAE76}" destId="{8317580C-433E-4EC2-BE88-64477782789A}" srcOrd="2" destOrd="0" parTransId="{38D73871-3F22-4725-9A7C-D0BB54C094A9}" sibTransId="{B52417C2-712E-4D8D-9EF2-603A4281FFBB}"/>
    <dgm:cxn modelId="{4540F177-C6D8-4F82-ADC1-076997D92DAD}" srcId="{C3336AA8-4DAB-478D-B655-E7BC438BAE76}" destId="{56B387BD-A5B0-4B41-AC89-0D2B1516DD5E}" srcOrd="0" destOrd="0" parTransId="{CA76CEB4-43A3-4FB7-A0E9-4CBC3D685A40}" sibTransId="{DAFAB5FC-B4B5-4405-BA01-247350040497}"/>
    <dgm:cxn modelId="{8369D67F-8372-4BBE-93EA-E23C36C9B5F7}" srcId="{C3336AA8-4DAB-478D-B655-E7BC438BAE76}" destId="{08855633-E702-45F6-AB1C-E1A5DE2FA3F9}" srcOrd="1" destOrd="0" parTransId="{DDCC4BBF-BD0C-4D4A-85E4-B584265C8D14}" sibTransId="{AD142DDE-0B00-4B13-886F-5C4AFBF7E66F}"/>
    <dgm:cxn modelId="{E4109728-3BDA-4596-8CB6-FCAA41281363}" type="presOf" srcId="{C3336AA8-4DAB-478D-B655-E7BC438BAE76}" destId="{4E2AC7CC-1452-4DE1-AB7D-6857290EF886}" srcOrd="0" destOrd="0" presId="urn:microsoft.com/office/officeart/2005/8/layout/default"/>
    <dgm:cxn modelId="{50BF7163-9431-49DC-B39C-C75D3340054D}" type="presOf" srcId="{08855633-E702-45F6-AB1C-E1A5DE2FA3F9}" destId="{D13DB193-E3BB-472D-AF95-218A7ECB7835}" srcOrd="0" destOrd="0" presId="urn:microsoft.com/office/officeart/2005/8/layout/default"/>
    <dgm:cxn modelId="{A5957F2E-BA31-4C89-9335-0434882309EC}" type="presOf" srcId="{56B387BD-A5B0-4B41-AC89-0D2B1516DD5E}" destId="{8E296324-8B9C-4633-927C-585A6887208E}" srcOrd="0" destOrd="0" presId="urn:microsoft.com/office/officeart/2005/8/layout/default"/>
    <dgm:cxn modelId="{4EDC9F54-5959-4158-AC0B-241E30987C28}" type="presOf" srcId="{8317580C-433E-4EC2-BE88-64477782789A}" destId="{97882760-A958-408A-960B-7AF5F35D9EA2}" srcOrd="0" destOrd="0" presId="urn:microsoft.com/office/officeart/2005/8/layout/default"/>
    <dgm:cxn modelId="{89A31D29-4FAF-423D-BDDE-4D9C9E6E54A0}" type="presParOf" srcId="{4E2AC7CC-1452-4DE1-AB7D-6857290EF886}" destId="{8E296324-8B9C-4633-927C-585A6887208E}" srcOrd="0" destOrd="0" presId="urn:microsoft.com/office/officeart/2005/8/layout/default"/>
    <dgm:cxn modelId="{4298AB49-9F51-4EB1-9A05-98F04811FB24}" type="presParOf" srcId="{4E2AC7CC-1452-4DE1-AB7D-6857290EF886}" destId="{715317C2-DEF4-4A29-BED4-5589A32FC2AA}" srcOrd="1" destOrd="0" presId="urn:microsoft.com/office/officeart/2005/8/layout/default"/>
    <dgm:cxn modelId="{38A501D3-3654-4E97-8471-17A8A1C9D78E}" type="presParOf" srcId="{4E2AC7CC-1452-4DE1-AB7D-6857290EF886}" destId="{D13DB193-E3BB-472D-AF95-218A7ECB7835}" srcOrd="2" destOrd="0" presId="urn:microsoft.com/office/officeart/2005/8/layout/default"/>
    <dgm:cxn modelId="{466E649F-2D53-4999-A4AF-715F87DA1A77}" type="presParOf" srcId="{4E2AC7CC-1452-4DE1-AB7D-6857290EF886}" destId="{23FD77A1-FC19-4A31-8823-238DD7532806}" srcOrd="3" destOrd="0" presId="urn:microsoft.com/office/officeart/2005/8/layout/default"/>
    <dgm:cxn modelId="{B8DC7763-5F29-4C06-8D54-E7330E903FD1}" type="presParOf" srcId="{4E2AC7CC-1452-4DE1-AB7D-6857290EF886}" destId="{97882760-A958-408A-960B-7AF5F35D9EA2}" srcOrd="4" destOrd="0" presId="urn:microsoft.com/office/officeart/2005/8/layout/default"/>
  </dgm:cxnLst>
  <dgm:bg>
    <a:effectLst>
      <a:outerShdw blurRad="76200" dist="12700" dir="8100000" sy="-23000" kx="800400" algn="br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0D5D1-8BE1-4BC5-84A7-643D8381FC4A}">
      <dsp:nvSpPr>
        <dsp:cNvPr id="0" name=""/>
        <dsp:cNvSpPr/>
      </dsp:nvSpPr>
      <dsp:spPr>
        <a:xfrm>
          <a:off x="3753419" y="1930490"/>
          <a:ext cx="2914836" cy="10499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Het stembureau moet</a:t>
          </a:r>
          <a:r>
            <a:rPr lang="nl-NL" sz="1800" b="1" kern="1200" dirty="0" smtClean="0"/>
            <a:t> </a:t>
          </a:r>
          <a:r>
            <a:rPr lang="nl-NL" sz="1800" kern="1200" dirty="0" smtClean="0"/>
            <a:t>uitgerust worden overeenkomstig de wettelijke bepalingen</a:t>
          </a:r>
          <a:r>
            <a:rPr lang="fr-FR" sz="1800" kern="1200" dirty="0" smtClean="0"/>
            <a:t>:</a:t>
          </a:r>
          <a:endParaRPr lang="fr-BE" sz="1800" kern="1200" dirty="0"/>
        </a:p>
      </dsp:txBody>
      <dsp:txXfrm>
        <a:off x="3804673" y="1981744"/>
        <a:ext cx="2812328" cy="947434"/>
      </dsp:txXfrm>
    </dsp:sp>
    <dsp:sp modelId="{020D5CBD-1D68-4C1E-81D4-4AF9F080A26D}">
      <dsp:nvSpPr>
        <dsp:cNvPr id="0" name=""/>
        <dsp:cNvSpPr/>
      </dsp:nvSpPr>
      <dsp:spPr>
        <a:xfrm rot="16183954">
          <a:off x="4756659" y="1480867"/>
          <a:ext cx="899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25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29CD3-5038-4DDD-8C6A-FE92F31A92A6}">
      <dsp:nvSpPr>
        <dsp:cNvPr id="0" name=""/>
        <dsp:cNvSpPr/>
      </dsp:nvSpPr>
      <dsp:spPr>
        <a:xfrm>
          <a:off x="3665298" y="440"/>
          <a:ext cx="3072970" cy="1030803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Meubilair</a:t>
          </a:r>
          <a:r>
            <a:rPr lang="fr-BE" sz="1800" kern="1200" dirty="0" smtClean="0"/>
            <a:t> in het </a:t>
          </a:r>
          <a:r>
            <a:rPr lang="fr-BE" sz="1800" kern="1200" dirty="0" err="1" smtClean="0"/>
            <a:t>lokaal</a:t>
          </a:r>
          <a:r>
            <a:rPr lang="fr-BE" sz="1800" kern="1200" dirty="0" smtClean="0"/>
            <a:t>: </a:t>
          </a:r>
          <a:r>
            <a:rPr lang="fr-BE" sz="1800" kern="1200" dirty="0" err="1" smtClean="0"/>
            <a:t>tafels</a:t>
          </a:r>
          <a:r>
            <a:rPr lang="fr-BE" sz="1800" kern="1200" dirty="0" smtClean="0"/>
            <a:t>, </a:t>
          </a:r>
          <a:r>
            <a:rPr lang="fr-BE" sz="1800" kern="1200" dirty="0" err="1" smtClean="0"/>
            <a:t>stoelen</a:t>
          </a:r>
          <a:r>
            <a:rPr lang="fr-BE" sz="1800" kern="1200" dirty="0" smtClean="0"/>
            <a:t>, </a:t>
          </a:r>
          <a:r>
            <a:rPr lang="fr-BE" sz="1800" kern="1200" dirty="0" err="1" smtClean="0"/>
            <a:t>stemhokjes</a:t>
          </a:r>
          <a:r>
            <a:rPr lang="fr-BE" sz="1800" kern="1200" dirty="0" smtClean="0"/>
            <a:t>, …</a:t>
          </a:r>
          <a:endParaRPr lang="fr-BE" sz="1800" kern="1200" dirty="0"/>
        </a:p>
      </dsp:txBody>
      <dsp:txXfrm>
        <a:off x="3715618" y="50760"/>
        <a:ext cx="2972330" cy="930163"/>
      </dsp:txXfrm>
    </dsp:sp>
    <dsp:sp modelId="{E1B8C9EB-39BF-406D-B031-9CDDAAE7E139}">
      <dsp:nvSpPr>
        <dsp:cNvPr id="0" name=""/>
        <dsp:cNvSpPr/>
      </dsp:nvSpPr>
      <dsp:spPr>
        <a:xfrm rot="1315500">
          <a:off x="6476822" y="3178042"/>
          <a:ext cx="1058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44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0D513-E8B0-46B0-8637-DB5C6D7C2103}">
      <dsp:nvSpPr>
        <dsp:cNvPr id="0" name=""/>
        <dsp:cNvSpPr/>
      </dsp:nvSpPr>
      <dsp:spPr>
        <a:xfrm>
          <a:off x="7016333" y="3375650"/>
          <a:ext cx="3021986" cy="82942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Het </a:t>
          </a:r>
          <a:r>
            <a:rPr lang="fr-BE" sz="1800" kern="1200" dirty="0" err="1" smtClean="0"/>
            <a:t>eigenlijke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stemmateriaal</a:t>
          </a:r>
          <a:r>
            <a:rPr lang="fr-BE" sz="1800" kern="1200" dirty="0" smtClean="0"/>
            <a:t> (3 </a:t>
          </a:r>
          <a:r>
            <a:rPr lang="fr-BE" sz="1800" kern="1200" dirty="0" err="1" smtClean="0"/>
            <a:t>stembussen</a:t>
          </a:r>
          <a:r>
            <a:rPr lang="fr-BE" sz="1800" kern="1200" dirty="0" smtClean="0"/>
            <a:t>, rode </a:t>
          </a:r>
          <a:r>
            <a:rPr lang="fr-BE" sz="1800" kern="1200" dirty="0" err="1" smtClean="0"/>
            <a:t>stempotloden</a:t>
          </a:r>
          <a:r>
            <a:rPr lang="fr-BE" sz="1800" kern="1200" dirty="0" smtClean="0"/>
            <a:t>)</a:t>
          </a:r>
          <a:endParaRPr lang="fr-BE" sz="1800" kern="1200" dirty="0"/>
        </a:p>
      </dsp:txBody>
      <dsp:txXfrm>
        <a:off x="7056822" y="3416139"/>
        <a:ext cx="2941008" cy="748447"/>
      </dsp:txXfrm>
    </dsp:sp>
    <dsp:sp modelId="{C1292FFE-C4BA-4262-88E8-C76FEA9F74AE}">
      <dsp:nvSpPr>
        <dsp:cNvPr id="0" name=""/>
        <dsp:cNvSpPr/>
      </dsp:nvSpPr>
      <dsp:spPr>
        <a:xfrm rot="7691611">
          <a:off x="4041568" y="3347703"/>
          <a:ext cx="934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461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2B94F-639E-4D93-9D44-4638A9D608B9}">
      <dsp:nvSpPr>
        <dsp:cNvPr id="0" name=""/>
        <dsp:cNvSpPr/>
      </dsp:nvSpPr>
      <dsp:spPr>
        <a:xfrm>
          <a:off x="2516161" y="3714973"/>
          <a:ext cx="2596563" cy="1030803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Datumstempels</a:t>
          </a:r>
          <a:r>
            <a:rPr lang="fr-BE" sz="1800" kern="1200" dirty="0" smtClean="0"/>
            <a:t> en </a:t>
          </a:r>
          <a:r>
            <a:rPr lang="fr-BE" sz="1800" kern="1200" dirty="0" err="1" smtClean="0"/>
            <a:t>een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stempel</a:t>
          </a:r>
          <a:r>
            <a:rPr lang="fr-BE" sz="1800" kern="1200" dirty="0" smtClean="0"/>
            <a:t> « </a:t>
          </a:r>
          <a:r>
            <a:rPr lang="fr-BE" sz="1800" kern="1200" dirty="0" err="1" smtClean="0"/>
            <a:t>heeft</a:t>
          </a:r>
          <a:r>
            <a:rPr lang="fr-BE" sz="1800" kern="1200" dirty="0" smtClean="0"/>
            <a:t> per </a:t>
          </a:r>
          <a:r>
            <a:rPr lang="fr-BE" sz="1800" kern="1200" dirty="0" err="1" smtClean="0"/>
            <a:t>volmacht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gestemd</a:t>
          </a:r>
          <a:r>
            <a:rPr lang="fr-BE" sz="1800" kern="1200" dirty="0" smtClean="0"/>
            <a:t> »</a:t>
          </a:r>
          <a:endParaRPr lang="fr-BE" sz="1800" kern="1200" dirty="0"/>
        </a:p>
      </dsp:txBody>
      <dsp:txXfrm>
        <a:off x="2566481" y="3765293"/>
        <a:ext cx="2495923" cy="930163"/>
      </dsp:txXfrm>
    </dsp:sp>
    <dsp:sp modelId="{48149938-2DFE-4E08-8F17-2A3E81ACD283}">
      <dsp:nvSpPr>
        <dsp:cNvPr id="0" name=""/>
        <dsp:cNvSpPr/>
      </dsp:nvSpPr>
      <dsp:spPr>
        <a:xfrm rot="10774386">
          <a:off x="2871011" y="2469608"/>
          <a:ext cx="8824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241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D5A4F-7E87-44AB-BC08-BD5C6BA44298}">
      <dsp:nvSpPr>
        <dsp:cNvPr id="0" name=""/>
        <dsp:cNvSpPr/>
      </dsp:nvSpPr>
      <dsp:spPr>
        <a:xfrm>
          <a:off x="542139" y="1966170"/>
          <a:ext cx="2328884" cy="103080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De in te </a:t>
          </a:r>
          <a:r>
            <a:rPr lang="fr-BE" sz="1800" kern="1200" dirty="0" err="1" smtClean="0"/>
            <a:t>vullen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formulieren</a:t>
          </a:r>
          <a:r>
            <a:rPr lang="fr-BE" sz="1800" kern="1200" dirty="0" smtClean="0"/>
            <a:t>/</a:t>
          </a:r>
          <a:r>
            <a:rPr lang="fr-BE" sz="1800" kern="1200" dirty="0" err="1" smtClean="0"/>
            <a:t>lijsten</a:t>
          </a:r>
          <a:r>
            <a:rPr lang="fr-BE" sz="1800" kern="1200" dirty="0" smtClean="0"/>
            <a:t> en </a:t>
          </a:r>
          <a:r>
            <a:rPr lang="fr-BE" sz="1800" kern="1200" dirty="0" err="1" smtClean="0"/>
            <a:t>omslagen</a:t>
          </a:r>
          <a:endParaRPr lang="fr-BE" sz="1800" kern="1200" dirty="0"/>
        </a:p>
      </dsp:txBody>
      <dsp:txXfrm>
        <a:off x="592459" y="2016490"/>
        <a:ext cx="2228244" cy="930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3FDFC-F632-4705-99EF-BF6798443714}">
      <dsp:nvSpPr>
        <dsp:cNvPr id="0" name=""/>
        <dsp:cNvSpPr/>
      </dsp:nvSpPr>
      <dsp:spPr>
        <a:xfrm>
          <a:off x="56747" y="1516745"/>
          <a:ext cx="11109183" cy="162609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1DD31-9810-4D79-8BFD-049F72CE50BE}">
      <dsp:nvSpPr>
        <dsp:cNvPr id="0" name=""/>
        <dsp:cNvSpPr/>
      </dsp:nvSpPr>
      <dsp:spPr>
        <a:xfrm>
          <a:off x="110736" y="856748"/>
          <a:ext cx="2032202" cy="937492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err="1" smtClean="0">
              <a:ln w="0"/>
            </a:rPr>
            <a:t>Ontvangt</a:t>
          </a:r>
          <a:r>
            <a:rPr lang="fr-BE" sz="1200" kern="1200" dirty="0" smtClean="0">
              <a:ln w="0"/>
            </a:rPr>
            <a:t> de </a:t>
          </a:r>
          <a:r>
            <a:rPr lang="fr-BE" sz="1200" kern="1200" dirty="0" err="1" smtClean="0">
              <a:ln w="0"/>
            </a:rPr>
            <a:t>oproepingsbrief</a:t>
          </a:r>
          <a:r>
            <a:rPr lang="fr-BE" sz="1200" kern="1200" dirty="0" smtClean="0">
              <a:ln w="0"/>
            </a:rPr>
            <a:t> en </a:t>
          </a:r>
          <a:r>
            <a:rPr lang="fr-BE" sz="1200" kern="1200" dirty="0" err="1" smtClean="0">
              <a:ln w="0"/>
            </a:rPr>
            <a:t>een</a:t>
          </a:r>
          <a:r>
            <a:rPr lang="fr-BE" sz="1200" kern="1200" dirty="0" smtClean="0">
              <a:ln w="0"/>
            </a:rPr>
            <a:t> </a:t>
          </a:r>
          <a:r>
            <a:rPr lang="nl-BE" sz="1200" kern="1200" dirty="0" smtClean="0"/>
            <a:t>identiteitsdocument</a:t>
          </a:r>
          <a:r>
            <a:rPr lang="fr-BE" sz="1200" kern="1200" dirty="0" smtClean="0">
              <a:ln w="0"/>
            </a:rPr>
            <a:t> *van de </a:t>
          </a:r>
          <a:r>
            <a:rPr lang="fr-BE" sz="1200" kern="1200" dirty="0" err="1" smtClean="0">
              <a:ln w="0"/>
            </a:rPr>
            <a:t>kiezer</a:t>
          </a:r>
          <a:endParaRPr lang="fr-BE" sz="1200" b="0" i="1" kern="1200" cap="none" spc="0" dirty="0">
            <a:ln w="0"/>
            <a:effectLst/>
          </a:endParaRPr>
        </a:p>
      </dsp:txBody>
      <dsp:txXfrm>
        <a:off x="110736" y="856748"/>
        <a:ext cx="2032202" cy="937492"/>
      </dsp:txXfrm>
    </dsp:sp>
    <dsp:sp modelId="{22B01F77-FFB9-49F2-81F0-4C1B269B11D8}">
      <dsp:nvSpPr>
        <dsp:cNvPr id="0" name=""/>
        <dsp:cNvSpPr/>
      </dsp:nvSpPr>
      <dsp:spPr>
        <a:xfrm>
          <a:off x="884576" y="2053466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4563AA-F0E2-4FE6-B9D9-F2112EB6BC57}">
      <dsp:nvSpPr>
        <dsp:cNvPr id="0" name=""/>
        <dsp:cNvSpPr/>
      </dsp:nvSpPr>
      <dsp:spPr>
        <a:xfrm>
          <a:off x="2111907" y="2781750"/>
          <a:ext cx="1415982" cy="1335279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>
              <a:ln w="0"/>
            </a:rPr>
            <a:t>Ontvangt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documenten</a:t>
          </a:r>
          <a:r>
            <a:rPr lang="fr-BE" sz="1400" kern="1200" dirty="0" smtClean="0">
              <a:ln w="0"/>
            </a:rPr>
            <a:t>  en </a:t>
          </a:r>
          <a:r>
            <a:rPr lang="fr-BE" sz="1400" kern="1200" dirty="0" err="1" smtClean="0">
              <a:ln w="0"/>
            </a:rPr>
            <a:t>duidt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kiezer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aan</a:t>
          </a:r>
          <a:r>
            <a:rPr lang="fr-BE" sz="1400" kern="1200" dirty="0" smtClean="0">
              <a:ln w="0"/>
            </a:rPr>
            <a:t> op de </a:t>
          </a:r>
          <a:r>
            <a:rPr lang="fr-BE" sz="1400" kern="1200" dirty="0" err="1" smtClean="0">
              <a:ln w="0"/>
            </a:rPr>
            <a:t>eerste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aanstiplijst</a:t>
          </a:r>
          <a:endParaRPr lang="fr-BE" sz="1400" b="0" i="1" kern="1200" cap="none" spc="0" dirty="0">
            <a:ln w="0"/>
            <a:effectLst/>
          </a:endParaRPr>
        </a:p>
      </dsp:txBody>
      <dsp:txXfrm>
        <a:off x="2111907" y="2781750"/>
        <a:ext cx="1415982" cy="1335279"/>
      </dsp:txXfrm>
    </dsp:sp>
    <dsp:sp modelId="{7F73B8C6-ABD7-46A0-966E-175D70D6160C}">
      <dsp:nvSpPr>
        <dsp:cNvPr id="0" name=""/>
        <dsp:cNvSpPr/>
      </dsp:nvSpPr>
      <dsp:spPr>
        <a:xfrm>
          <a:off x="2636956" y="2059851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0BDE90-B97B-412F-AE54-8413DFCC0F66}">
      <dsp:nvSpPr>
        <dsp:cNvPr id="0" name=""/>
        <dsp:cNvSpPr/>
      </dsp:nvSpPr>
      <dsp:spPr>
        <a:xfrm>
          <a:off x="3605341" y="744476"/>
          <a:ext cx="1527571" cy="1180579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Secretaris</a:t>
          </a:r>
          <a:endParaRPr lang="fr-BE" sz="1400" i="1" kern="1200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>
              <a:ln w="0"/>
            </a:rPr>
            <a:t>Stipt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kiezers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aan</a:t>
          </a:r>
          <a:r>
            <a:rPr lang="fr-BE" sz="1400" kern="1200" dirty="0" smtClean="0">
              <a:ln w="0"/>
            </a:rPr>
            <a:t> op de </a:t>
          </a:r>
          <a:r>
            <a:rPr lang="fr-BE" sz="1400" kern="1200" dirty="0" err="1" smtClean="0">
              <a:ln w="0"/>
            </a:rPr>
            <a:t>tweede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aanstiplijst</a:t>
          </a:r>
          <a:endParaRPr lang="fr-BE" sz="1400" b="0" i="1" kern="1200" cap="none" spc="0" dirty="0">
            <a:ln w="0"/>
            <a:effectLst/>
          </a:endParaRPr>
        </a:p>
      </dsp:txBody>
      <dsp:txXfrm>
        <a:off x="3605341" y="744476"/>
        <a:ext cx="1527571" cy="1180579"/>
      </dsp:txXfrm>
    </dsp:sp>
    <dsp:sp modelId="{1ACF7D02-166E-4B5A-BB2F-28E43CE37851}">
      <dsp:nvSpPr>
        <dsp:cNvPr id="0" name=""/>
        <dsp:cNvSpPr/>
      </dsp:nvSpPr>
      <dsp:spPr>
        <a:xfrm>
          <a:off x="4134012" y="2128773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8C5657-9EA9-4BB1-9B53-BAA328BC0C80}">
      <dsp:nvSpPr>
        <dsp:cNvPr id="0" name=""/>
        <dsp:cNvSpPr/>
      </dsp:nvSpPr>
      <dsp:spPr>
        <a:xfrm>
          <a:off x="5149342" y="2813744"/>
          <a:ext cx="1468886" cy="937983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>
              <a:ln w="0"/>
            </a:rPr>
            <a:t>Stempelt</a:t>
          </a:r>
          <a:r>
            <a:rPr lang="fr-BE" sz="1400" kern="1200" dirty="0" smtClean="0">
              <a:ln w="0"/>
            </a:rPr>
            <a:t>  de </a:t>
          </a:r>
          <a:r>
            <a:rPr lang="fr-BE" sz="1400" kern="1200" dirty="0" err="1" smtClean="0">
              <a:ln w="0"/>
            </a:rPr>
            <a:t>stembiljetten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af</a:t>
          </a:r>
          <a:endParaRPr lang="fr-BE" sz="1400" b="0" i="1" kern="1200" cap="none" spc="0" dirty="0">
            <a:ln w="0"/>
            <a:effectLst/>
          </a:endParaRPr>
        </a:p>
      </dsp:txBody>
      <dsp:txXfrm>
        <a:off x="5149342" y="2813744"/>
        <a:ext cx="1468886" cy="937983"/>
      </dsp:txXfrm>
    </dsp:sp>
    <dsp:sp modelId="{5D756EAF-2CAA-476E-BFE7-AE0808EC4609}">
      <dsp:nvSpPr>
        <dsp:cNvPr id="0" name=""/>
        <dsp:cNvSpPr/>
      </dsp:nvSpPr>
      <dsp:spPr>
        <a:xfrm>
          <a:off x="5663538" y="2063808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2962E-22DA-4256-9EFF-F817118F3500}">
      <dsp:nvSpPr>
        <dsp:cNvPr id="0" name=""/>
        <dsp:cNvSpPr/>
      </dsp:nvSpPr>
      <dsp:spPr>
        <a:xfrm>
          <a:off x="6711295" y="410933"/>
          <a:ext cx="1959797" cy="1509439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Voorzitter</a:t>
          </a:r>
          <a:endParaRPr lang="fr-BE" sz="1400" i="1" kern="1200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>
              <a:ln w="0"/>
            </a:rPr>
            <a:t>Geeft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stembiljetten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aan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kiezer</a:t>
          </a:r>
          <a:r>
            <a:rPr lang="fr-BE" sz="1400" kern="1200" dirty="0" smtClean="0">
              <a:ln w="0"/>
            </a:rPr>
            <a:t> en </a:t>
          </a:r>
          <a:r>
            <a:rPr lang="fr-BE" sz="1400" kern="1200" dirty="0" err="1" smtClean="0">
              <a:ln w="0"/>
            </a:rPr>
            <a:t>ziet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erop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toe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dat</a:t>
          </a:r>
          <a:r>
            <a:rPr lang="fr-BE" sz="1400" kern="1200" dirty="0" smtClean="0">
              <a:ln w="0"/>
            </a:rPr>
            <a:t> de </a:t>
          </a:r>
          <a:r>
            <a:rPr lang="fr-BE" sz="1400" kern="1200" dirty="0" err="1" smtClean="0">
              <a:ln w="0"/>
            </a:rPr>
            <a:t>stembiljetten</a:t>
          </a:r>
          <a:r>
            <a:rPr lang="fr-BE" sz="1400" kern="1200" dirty="0" smtClean="0">
              <a:ln w="0"/>
            </a:rPr>
            <a:t> in de </a:t>
          </a:r>
          <a:r>
            <a:rPr lang="fr-BE" sz="1400" kern="1200" dirty="0" err="1" smtClean="0">
              <a:ln w="0"/>
            </a:rPr>
            <a:t>juiste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stembus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worden</a:t>
          </a:r>
          <a:r>
            <a:rPr lang="fr-BE" sz="1400" kern="1200" dirty="0" smtClean="0">
              <a:ln w="0"/>
            </a:rPr>
            <a:t> </a:t>
          </a:r>
          <a:r>
            <a:rPr lang="fr-BE" sz="1400" kern="1200" dirty="0" err="1" smtClean="0">
              <a:ln w="0"/>
            </a:rPr>
            <a:t>gestoken</a:t>
          </a:r>
          <a:endParaRPr lang="fr-BE" sz="1400" b="0" i="0" kern="1200" cap="none" spc="0" dirty="0">
            <a:ln w="0"/>
            <a:effectLst/>
          </a:endParaRPr>
        </a:p>
      </dsp:txBody>
      <dsp:txXfrm>
        <a:off x="6711295" y="410933"/>
        <a:ext cx="1959797" cy="1509439"/>
      </dsp:txXfrm>
    </dsp:sp>
    <dsp:sp modelId="{AE126F8C-D8A6-4B0D-9BA0-4EB400782C1B}">
      <dsp:nvSpPr>
        <dsp:cNvPr id="0" name=""/>
        <dsp:cNvSpPr/>
      </dsp:nvSpPr>
      <dsp:spPr>
        <a:xfrm>
          <a:off x="7587820" y="2067030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3A8E71-79B3-4ECF-9AC4-EEA24F4E3E16}">
      <dsp:nvSpPr>
        <dsp:cNvPr id="0" name=""/>
        <dsp:cNvSpPr/>
      </dsp:nvSpPr>
      <dsp:spPr>
        <a:xfrm>
          <a:off x="8655687" y="2819758"/>
          <a:ext cx="1778970" cy="1384564"/>
        </a:xfrm>
        <a:prstGeom prst="rect">
          <a:avLst/>
        </a:prstGeom>
        <a:noFill/>
        <a:ln>
          <a:solidFill>
            <a:srgbClr val="3D4E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Bijzitter</a:t>
          </a:r>
          <a:r>
            <a:rPr lang="fr-BE" sz="1400" i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err="1" smtClean="0">
              <a:ln w="0"/>
            </a:rPr>
            <a:t>Stempelt</a:t>
          </a:r>
          <a:r>
            <a:rPr lang="fr-BE" sz="1200" kern="1200" dirty="0" smtClean="0">
              <a:ln w="0"/>
            </a:rPr>
            <a:t> de </a:t>
          </a:r>
          <a:r>
            <a:rPr lang="fr-BE" sz="1200" kern="1200" dirty="0" err="1" smtClean="0">
              <a:ln w="0"/>
            </a:rPr>
            <a:t>oproepingsbrieven</a:t>
          </a:r>
          <a:r>
            <a:rPr lang="fr-BE" sz="1200" kern="1200" dirty="0" smtClean="0">
              <a:ln w="0"/>
            </a:rPr>
            <a:t> </a:t>
          </a:r>
          <a:r>
            <a:rPr lang="fr-BE" sz="1200" kern="1200" dirty="0" err="1" smtClean="0">
              <a:ln w="0"/>
            </a:rPr>
            <a:t>af</a:t>
          </a:r>
          <a:r>
            <a:rPr lang="fr-BE" sz="1200" kern="1200" dirty="0" smtClean="0">
              <a:ln w="0"/>
            </a:rPr>
            <a:t> met de </a:t>
          </a:r>
          <a:r>
            <a:rPr lang="fr-BE" sz="1200" kern="1200" dirty="0" err="1" smtClean="0">
              <a:ln w="0"/>
            </a:rPr>
            <a:t>datumstempel</a:t>
          </a:r>
          <a:r>
            <a:rPr lang="fr-BE" sz="1200" kern="1200" dirty="0" smtClean="0">
              <a:ln w="0"/>
            </a:rPr>
            <a:t> en </a:t>
          </a:r>
          <a:r>
            <a:rPr lang="fr-BE" sz="1200" kern="1200" dirty="0" err="1" smtClean="0">
              <a:ln w="0"/>
            </a:rPr>
            <a:t>geeft</a:t>
          </a:r>
          <a:r>
            <a:rPr lang="fr-BE" sz="1200" kern="1200" dirty="0" smtClean="0">
              <a:ln w="0"/>
            </a:rPr>
            <a:t> </a:t>
          </a:r>
          <a:r>
            <a:rPr lang="fr-BE" sz="1200" kern="1200" dirty="0" err="1" smtClean="0">
              <a:ln w="0"/>
            </a:rPr>
            <a:t>deze</a:t>
          </a:r>
          <a:r>
            <a:rPr lang="fr-BE" sz="1200" kern="1200" dirty="0" smtClean="0">
              <a:ln w="0"/>
            </a:rPr>
            <a:t> </a:t>
          </a:r>
          <a:r>
            <a:rPr lang="fr-BE" sz="1200" kern="1200" dirty="0" err="1" smtClean="0">
              <a:ln w="0"/>
            </a:rPr>
            <a:t>terug</a:t>
          </a:r>
          <a:r>
            <a:rPr lang="fr-BE" sz="1200" kern="1200" dirty="0" smtClean="0">
              <a:ln w="0"/>
            </a:rPr>
            <a:t> </a:t>
          </a:r>
          <a:r>
            <a:rPr lang="fr-BE" sz="1200" kern="1200" dirty="0" err="1" smtClean="0">
              <a:ln w="0"/>
            </a:rPr>
            <a:t>aan</a:t>
          </a:r>
          <a:r>
            <a:rPr lang="fr-BE" sz="1200" kern="1200" dirty="0" smtClean="0">
              <a:ln w="0"/>
            </a:rPr>
            <a:t> de </a:t>
          </a:r>
          <a:r>
            <a:rPr lang="fr-BE" sz="1200" kern="1200" dirty="0" err="1" smtClean="0">
              <a:ln w="0"/>
            </a:rPr>
            <a:t>kiezer</a:t>
          </a:r>
          <a:r>
            <a:rPr lang="fr-BE" sz="1200" kern="1200" dirty="0" smtClean="0">
              <a:ln w="0"/>
            </a:rPr>
            <a:t>, </a:t>
          </a:r>
          <a:r>
            <a:rPr lang="fr-BE" sz="1200" kern="1200" dirty="0" err="1" smtClean="0">
              <a:ln w="0"/>
            </a:rPr>
            <a:t>samen</a:t>
          </a:r>
          <a:r>
            <a:rPr lang="fr-BE" sz="1200" kern="1200" dirty="0" smtClean="0">
              <a:ln w="0"/>
            </a:rPr>
            <a:t> met de </a:t>
          </a:r>
          <a:r>
            <a:rPr lang="nl-BE" sz="1200" kern="1200" dirty="0" smtClean="0"/>
            <a:t>identiteitsdocument</a:t>
          </a:r>
          <a:endParaRPr lang="fr-BE" sz="1200" b="0" i="0" kern="1200" cap="none" spc="0" dirty="0">
            <a:ln w="0"/>
            <a:solidFill>
              <a:srgbClr val="FF0000"/>
            </a:solidFill>
            <a:effectLst/>
          </a:endParaRPr>
        </a:p>
      </dsp:txBody>
      <dsp:txXfrm>
        <a:off x="8655687" y="2819758"/>
        <a:ext cx="1778970" cy="1384564"/>
      </dsp:txXfrm>
    </dsp:sp>
    <dsp:sp modelId="{01E4F57C-EC0D-4859-9F00-9F4FE08143F2}">
      <dsp:nvSpPr>
        <dsp:cNvPr id="0" name=""/>
        <dsp:cNvSpPr/>
      </dsp:nvSpPr>
      <dsp:spPr>
        <a:xfrm>
          <a:off x="9303839" y="2149894"/>
          <a:ext cx="453824" cy="45382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FB2FD-35AF-4255-8522-F9F4266AA7AF}">
      <dsp:nvSpPr>
        <dsp:cNvPr id="0" name=""/>
        <dsp:cNvSpPr/>
      </dsp:nvSpPr>
      <dsp:spPr>
        <a:xfrm>
          <a:off x="7524" y="0"/>
          <a:ext cx="2249064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gaat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stemhokje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binnen</a:t>
          </a:r>
          <a:endParaRPr lang="fr-BE" sz="1600" strike="noStrike" kern="1200" cap="small" baseline="0" dirty="0">
            <a:solidFill>
              <a:schemeClr val="tx1"/>
            </a:solidFill>
            <a:effectLst/>
          </a:endParaRPr>
        </a:p>
      </dsp:txBody>
      <dsp:txXfrm>
        <a:off x="42680" y="35156"/>
        <a:ext cx="2178752" cy="1130017"/>
      </dsp:txXfrm>
    </dsp:sp>
    <dsp:sp modelId="{B454D7DC-9F90-4DD8-A309-20CABC477E44}">
      <dsp:nvSpPr>
        <dsp:cNvPr id="0" name=""/>
        <dsp:cNvSpPr/>
      </dsp:nvSpPr>
      <dsp:spPr>
        <a:xfrm>
          <a:off x="2481495" y="321280"/>
          <a:ext cx="476801" cy="557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3D4E6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>
            <a:solidFill>
              <a:schemeClr val="tx1"/>
            </a:solidFill>
            <a:effectLst/>
          </a:endParaRPr>
        </a:p>
      </dsp:txBody>
      <dsp:txXfrm>
        <a:off x="2481495" y="432833"/>
        <a:ext cx="333761" cy="334661"/>
      </dsp:txXfrm>
    </dsp:sp>
    <dsp:sp modelId="{F482B864-F122-4D94-B5A3-2239FEF78D61}">
      <dsp:nvSpPr>
        <dsp:cNvPr id="0" name=""/>
        <dsp:cNvSpPr/>
      </dsp:nvSpPr>
      <dsp:spPr>
        <a:xfrm>
          <a:off x="3156214" y="0"/>
          <a:ext cx="2249064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brengt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stem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uit</a:t>
          </a:r>
          <a:endParaRPr lang="fr-BE" sz="1600" strike="noStrike" kern="1200" cap="small" baseline="0" dirty="0">
            <a:solidFill>
              <a:schemeClr val="tx1"/>
            </a:solidFill>
            <a:effectLst/>
          </a:endParaRPr>
        </a:p>
      </dsp:txBody>
      <dsp:txXfrm>
        <a:off x="3191370" y="35156"/>
        <a:ext cx="2178752" cy="1130017"/>
      </dsp:txXfrm>
    </dsp:sp>
    <dsp:sp modelId="{58BCB9BA-9E89-4A88-AF11-81C3D092E809}">
      <dsp:nvSpPr>
        <dsp:cNvPr id="0" name=""/>
        <dsp:cNvSpPr/>
      </dsp:nvSpPr>
      <dsp:spPr>
        <a:xfrm>
          <a:off x="5632066" y="321280"/>
          <a:ext cx="480789" cy="557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3D4E6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>
            <a:solidFill>
              <a:schemeClr val="tx1"/>
            </a:solidFill>
            <a:effectLst/>
          </a:endParaRPr>
        </a:p>
      </dsp:txBody>
      <dsp:txXfrm>
        <a:off x="5632066" y="432833"/>
        <a:ext cx="336552" cy="334661"/>
      </dsp:txXfrm>
    </dsp:sp>
    <dsp:sp modelId="{C20A737A-A6D5-4DC4-B9CC-5B4A36FD4534}">
      <dsp:nvSpPr>
        <dsp:cNvPr id="0" name=""/>
        <dsp:cNvSpPr/>
      </dsp:nvSpPr>
      <dsp:spPr>
        <a:xfrm>
          <a:off x="6312429" y="0"/>
          <a:ext cx="2249064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De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kiezer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plooit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het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biljet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en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verlaat</a:t>
          </a:r>
          <a:r>
            <a:rPr lang="fr-BE" sz="1600" strike="noStrike" kern="1200" cap="small" baseline="0" dirty="0" smtClean="0">
              <a:solidFill>
                <a:schemeClr val="tx1"/>
              </a:solidFill>
              <a:effectLst/>
            </a:rPr>
            <a:t> </a:t>
          </a:r>
          <a:r>
            <a:rPr lang="fr-BE" sz="1600" strike="noStrike" kern="1200" cap="small" baseline="0" dirty="0" err="1" smtClean="0">
              <a:solidFill>
                <a:schemeClr val="tx1"/>
              </a:solidFill>
              <a:effectLst/>
            </a:rPr>
            <a:t>stemhokje</a:t>
          </a:r>
          <a:endParaRPr lang="fr-BE" sz="1600" strike="noStrike" kern="1200" cap="small" baseline="0" dirty="0">
            <a:solidFill>
              <a:schemeClr val="tx1"/>
            </a:solidFill>
            <a:effectLst/>
          </a:endParaRPr>
        </a:p>
      </dsp:txBody>
      <dsp:txXfrm>
        <a:off x="6347585" y="35156"/>
        <a:ext cx="2178752" cy="1130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F20A-676F-4937-A06D-A1004E66008A}">
      <dsp:nvSpPr>
        <dsp:cNvPr id="0" name=""/>
        <dsp:cNvSpPr/>
      </dsp:nvSpPr>
      <dsp:spPr>
        <a:xfrm>
          <a:off x="1851663" y="0"/>
          <a:ext cx="5280630" cy="1939127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1B92E-998F-4913-8296-C71D207BF6AB}">
      <dsp:nvSpPr>
        <dsp:cNvPr id="0" name=""/>
        <dsp:cNvSpPr/>
      </dsp:nvSpPr>
      <dsp:spPr>
        <a:xfrm>
          <a:off x="2649807" y="339347"/>
          <a:ext cx="1599779" cy="95017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Belgen</a:t>
          </a:r>
          <a:r>
            <a:rPr lang="fr-BE" sz="1400" kern="1200" dirty="0" smtClean="0"/>
            <a:t> in </a:t>
          </a:r>
          <a:r>
            <a:rPr lang="fr-BE" sz="1400" kern="1200" dirty="0" err="1" smtClean="0">
              <a:solidFill>
                <a:srgbClr val="FF0000"/>
              </a:solidFill>
            </a:rPr>
            <a:t>België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kunnen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een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volmacht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geven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omwille</a:t>
          </a:r>
          <a:r>
            <a:rPr lang="fr-BE" sz="1400" kern="1200" dirty="0" smtClean="0"/>
            <a:t> van </a:t>
          </a:r>
          <a:r>
            <a:rPr lang="fr-BE" sz="1400" kern="1200" dirty="0" err="1" smtClean="0"/>
            <a:t>welbepaalde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redenen</a:t>
          </a:r>
          <a:endParaRPr lang="fr-FR" sz="1400" kern="1200" dirty="0"/>
        </a:p>
      </dsp:txBody>
      <dsp:txXfrm>
        <a:off x="2649807" y="339347"/>
        <a:ext cx="1599779" cy="950172"/>
      </dsp:txXfrm>
    </dsp:sp>
    <dsp:sp modelId="{41E8EB43-A8F4-41B2-8755-BB18F40EC84C}">
      <dsp:nvSpPr>
        <dsp:cNvPr id="0" name=""/>
        <dsp:cNvSpPr/>
      </dsp:nvSpPr>
      <dsp:spPr>
        <a:xfrm>
          <a:off x="4491978" y="649607"/>
          <a:ext cx="1890648" cy="95017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Stemwijze</a:t>
          </a:r>
          <a:r>
            <a:rPr lang="fr-BE" sz="1400" kern="1200" dirty="0" smtClean="0"/>
            <a:t> voor </a:t>
          </a:r>
          <a:r>
            <a:rPr lang="fr-BE" sz="1400" kern="1200" dirty="0" err="1" smtClean="0"/>
            <a:t>Belgen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ingeschreven</a:t>
          </a:r>
          <a:r>
            <a:rPr lang="fr-BE" sz="1400" kern="1200" dirty="0" smtClean="0"/>
            <a:t> </a:t>
          </a:r>
          <a:r>
            <a:rPr lang="fr-BE" sz="1400" kern="1200" dirty="0" smtClean="0"/>
            <a:t>in </a:t>
          </a:r>
          <a:r>
            <a:rPr lang="fr-BE" sz="1400" kern="1200" dirty="0" err="1" smtClean="0"/>
            <a:t>een</a:t>
          </a:r>
          <a:r>
            <a:rPr lang="fr-BE" sz="1400" kern="1200" dirty="0" smtClean="0"/>
            <a:t> </a:t>
          </a:r>
          <a:r>
            <a:rPr lang="fr-BE" sz="1400" kern="1200" dirty="0" smtClean="0">
              <a:solidFill>
                <a:schemeClr val="accent4"/>
              </a:solidFill>
            </a:rPr>
            <a:t>consulaire post in het </a:t>
          </a:r>
          <a:r>
            <a:rPr lang="fr-BE" sz="1400" kern="1200" dirty="0" err="1" smtClean="0">
              <a:solidFill>
                <a:schemeClr val="accent4"/>
              </a:solidFill>
            </a:rPr>
            <a:t>buitenland</a:t>
          </a:r>
          <a:endParaRPr lang="fr-FR" sz="1400" kern="1200" dirty="0"/>
        </a:p>
      </dsp:txBody>
      <dsp:txXfrm>
        <a:off x="4491978" y="649607"/>
        <a:ext cx="1890648" cy="950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D8D4-6F47-4AA2-8E37-3163443758A3}">
      <dsp:nvSpPr>
        <dsp:cNvPr id="0" name=""/>
        <dsp:cNvSpPr/>
      </dsp:nvSpPr>
      <dsp:spPr>
        <a:xfrm>
          <a:off x="1380407" y="470679"/>
          <a:ext cx="7893517" cy="21909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De volmachtkrijger brengt eerst zijn eigen stem uit en krijgt dus slechts de stembiljetten waarmee hij eerst zelf stemt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Vervolgens, nadat hij zijn eigen stembiljetten in de stembus heeft gestoken, ontvangt de volmachtkrijger de stembiljetten van de volmachtgever om de volmacht te kunnen uitoefenen</a:t>
          </a:r>
          <a:endParaRPr lang="fr-FR" sz="1600" kern="1200" dirty="0" smtClean="0"/>
        </a:p>
      </dsp:txBody>
      <dsp:txXfrm>
        <a:off x="3353786" y="799325"/>
        <a:ext cx="5153299" cy="1533679"/>
      </dsp:txXfrm>
    </dsp:sp>
    <dsp:sp modelId="{CBFD8AD2-DFB0-4CD1-9BA1-5563E0CDF43E}">
      <dsp:nvSpPr>
        <dsp:cNvPr id="0" name=""/>
        <dsp:cNvSpPr/>
      </dsp:nvSpPr>
      <dsp:spPr>
        <a:xfrm>
          <a:off x="1046659" y="569732"/>
          <a:ext cx="2023412" cy="196469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0" kern="1200" dirty="0" smtClean="0">
              <a:solidFill>
                <a:schemeClr val="tx1"/>
              </a:solidFill>
            </a:rPr>
            <a:t>Als de volmachtkrijger de volmacht uitoefent in zijn eigen stembureau  moet er in twee stappen worden gestemd</a:t>
          </a:r>
          <a:endParaRPr lang="fr-BE" sz="1400" b="0" kern="1200" dirty="0">
            <a:solidFill>
              <a:schemeClr val="tx1"/>
            </a:solidFill>
          </a:endParaRPr>
        </a:p>
      </dsp:txBody>
      <dsp:txXfrm>
        <a:off x="1342981" y="857455"/>
        <a:ext cx="1430768" cy="1389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6C164-FABF-4C65-8775-2288F0E1E289}">
      <dsp:nvSpPr>
        <dsp:cNvPr id="0" name=""/>
        <dsp:cNvSpPr/>
      </dsp:nvSpPr>
      <dsp:spPr>
        <a:xfrm>
          <a:off x="7599877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Het </a:t>
          </a:r>
          <a:r>
            <a:rPr lang="fr-BE" sz="1900" kern="1200" dirty="0" err="1" smtClean="0"/>
            <a:t>totaal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aantal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kiezers</a:t>
          </a:r>
          <a:endParaRPr lang="fr-BE" sz="1900" kern="1200" dirty="0"/>
        </a:p>
      </dsp:txBody>
      <dsp:txXfrm>
        <a:off x="7892459" y="294954"/>
        <a:ext cx="1412714" cy="1412714"/>
      </dsp:txXfrm>
    </dsp:sp>
    <dsp:sp modelId="{B73C185D-7B41-4BFB-9D7A-A4391865EB1B}">
      <dsp:nvSpPr>
        <dsp:cNvPr id="0" name=""/>
        <dsp:cNvSpPr/>
      </dsp:nvSpPr>
      <dsp:spPr>
        <a:xfrm>
          <a:off x="2966439" y="420740"/>
          <a:ext cx="1158769" cy="1158769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3120034" y="863853"/>
        <a:ext cx="851579" cy="272543"/>
      </dsp:txXfrm>
    </dsp:sp>
    <dsp:sp modelId="{DD3155E1-9DA0-4FBB-8146-53126CABCABA}">
      <dsp:nvSpPr>
        <dsp:cNvPr id="0" name=""/>
        <dsp:cNvSpPr/>
      </dsp:nvSpPr>
      <dsp:spPr>
        <a:xfrm>
          <a:off x="4287435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Het </a:t>
          </a:r>
          <a:r>
            <a:rPr lang="fr-BE" sz="1900" kern="1200" dirty="0" err="1" smtClean="0"/>
            <a:t>aantal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kiezers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dat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persoonlijk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heeft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gestemd</a:t>
          </a:r>
          <a:endParaRPr lang="fr-BE" sz="1900" kern="1200" dirty="0"/>
        </a:p>
      </dsp:txBody>
      <dsp:txXfrm>
        <a:off x="4580017" y="294954"/>
        <a:ext cx="1412714" cy="1412714"/>
      </dsp:txXfrm>
    </dsp:sp>
    <dsp:sp modelId="{656D58BF-4CF7-4A16-9F2A-858FA583C779}">
      <dsp:nvSpPr>
        <dsp:cNvPr id="0" name=""/>
        <dsp:cNvSpPr/>
      </dsp:nvSpPr>
      <dsp:spPr>
        <a:xfrm>
          <a:off x="6447541" y="420740"/>
          <a:ext cx="1158769" cy="1158769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6601136" y="659446"/>
        <a:ext cx="851579" cy="681357"/>
      </dsp:txXfrm>
    </dsp:sp>
    <dsp:sp modelId="{08E91BD6-F432-4174-B46F-80EC32462163}">
      <dsp:nvSpPr>
        <dsp:cNvPr id="0" name=""/>
        <dsp:cNvSpPr/>
      </dsp:nvSpPr>
      <dsp:spPr>
        <a:xfrm>
          <a:off x="894659" y="2372"/>
          <a:ext cx="1997878" cy="19978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Het </a:t>
          </a:r>
          <a:r>
            <a:rPr lang="fr-BE" sz="1900" kern="1200" dirty="0" err="1" smtClean="0"/>
            <a:t>aantal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kiezers</a:t>
          </a:r>
          <a:r>
            <a:rPr lang="fr-BE" sz="1900" kern="1200" dirty="0" smtClean="0"/>
            <a:t> die per </a:t>
          </a:r>
          <a:r>
            <a:rPr lang="fr-BE" sz="1900" kern="1200" dirty="0" err="1" smtClean="0"/>
            <a:t>volmacht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hebben</a:t>
          </a:r>
          <a:r>
            <a:rPr lang="fr-BE" sz="1900" kern="1200" dirty="0" smtClean="0"/>
            <a:t> </a:t>
          </a:r>
          <a:r>
            <a:rPr lang="fr-BE" sz="1900" kern="1200" dirty="0" err="1" smtClean="0"/>
            <a:t>gestemd</a:t>
          </a:r>
          <a:endParaRPr lang="fr-BE" sz="1900" kern="1200" dirty="0"/>
        </a:p>
      </dsp:txBody>
      <dsp:txXfrm>
        <a:off x="1187241" y="294954"/>
        <a:ext cx="1412714" cy="1412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96324-8B9C-4633-927C-585A6887208E}">
      <dsp:nvSpPr>
        <dsp:cNvPr id="0" name=""/>
        <dsp:cNvSpPr/>
      </dsp:nvSpPr>
      <dsp:spPr>
        <a:xfrm>
          <a:off x="0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met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een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persoon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die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gezichtsproblemen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heeft</a:t>
          </a:r>
          <a:endParaRPr lang="fr-BE" sz="2600" kern="1200" dirty="0">
            <a:solidFill>
              <a:schemeClr val="tx1"/>
            </a:solidFill>
            <a:effectLst/>
          </a:endParaRPr>
        </a:p>
      </dsp:txBody>
      <dsp:txXfrm>
        <a:off x="0" y="315275"/>
        <a:ext cx="2894534" cy="1736720"/>
      </dsp:txXfrm>
    </dsp:sp>
    <dsp:sp modelId="{D13DB193-E3BB-472D-AF95-218A7ECB7835}">
      <dsp:nvSpPr>
        <dsp:cNvPr id="0" name=""/>
        <dsp:cNvSpPr/>
      </dsp:nvSpPr>
      <dsp:spPr>
        <a:xfrm>
          <a:off x="3183988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met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een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persoon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die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een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hoorprobleem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heeft</a:t>
          </a:r>
          <a:endParaRPr lang="fr-BE" sz="2600" kern="1200" dirty="0">
            <a:solidFill>
              <a:schemeClr val="tx1"/>
            </a:solidFill>
            <a:effectLst/>
          </a:endParaRPr>
        </a:p>
      </dsp:txBody>
      <dsp:txXfrm>
        <a:off x="3183988" y="315275"/>
        <a:ext cx="2894534" cy="1736720"/>
      </dsp:txXfrm>
    </dsp:sp>
    <dsp:sp modelId="{97882760-A958-408A-960B-7AF5F35D9EA2}">
      <dsp:nvSpPr>
        <dsp:cNvPr id="0" name=""/>
        <dsp:cNvSpPr/>
      </dsp:nvSpPr>
      <dsp:spPr>
        <a:xfrm>
          <a:off x="6367976" y="315275"/>
          <a:ext cx="2894534" cy="173672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 err="1" smtClean="0">
              <a:solidFill>
                <a:schemeClr val="tx1"/>
              </a:solidFill>
              <a:effectLst/>
            </a:rPr>
            <a:t>Communiceren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met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een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persoon</a:t>
          </a:r>
          <a:r>
            <a:rPr lang="fr-BE" sz="2600" kern="1200" dirty="0" smtClean="0">
              <a:solidFill>
                <a:schemeClr val="tx1"/>
              </a:solidFill>
              <a:effectLst/>
            </a:rPr>
            <a:t> met en mentale </a:t>
          </a:r>
          <a:r>
            <a:rPr lang="fr-BE" sz="2600" kern="1200" dirty="0" err="1" smtClean="0">
              <a:solidFill>
                <a:schemeClr val="tx1"/>
              </a:solidFill>
              <a:effectLst/>
            </a:rPr>
            <a:t>ziekte</a:t>
          </a:r>
          <a:endParaRPr lang="fr-BE" sz="2600" kern="1200" dirty="0">
            <a:solidFill>
              <a:schemeClr val="tx1"/>
            </a:solidFill>
            <a:effectLst/>
          </a:endParaRPr>
        </a:p>
      </dsp:txBody>
      <dsp:txXfrm>
        <a:off x="6367976" y="315275"/>
        <a:ext cx="2894534" cy="173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B6DA-2636-4E2E-90F0-B3FBB2ED4E3F}" type="datetimeFigureOut">
              <a:rPr lang="fr-BE" smtClean="0"/>
              <a:t>13-05-24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C8E7-58AD-48DC-8102-7D5E1171503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094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AC57-1A30-492C-BED8-163914FAEF84}" type="datetimeFigureOut">
              <a:rPr lang="fr-BE" smtClean="0"/>
              <a:t>13-05-24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610F-F06E-46EC-A6DB-426E75736BF8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402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245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NL" b="1" dirty="0" smtClean="0">
                <a:solidFill>
                  <a:srgbClr val="FF0000"/>
                </a:solidFill>
              </a:rPr>
              <a:t>RÉGIS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75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803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26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andere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identiteitsdocumenent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zoals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paspoort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verblijfstitel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07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andere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identiteitsdocumenent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zoals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paspoort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verblijfstitel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61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verkiezing van het Europees Parlement is dit aantal gelijk aan het aantal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Belgische kiezers (die in België verblijven (Type 1), de kiezers die in het buitenland verblijven (Type 4 &amp; 5)) en  de Europese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kiezers (Type 2) die persoonlijk of bij volmacht deelgenomen hebben aan de stemming.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 Kamer is dit aantal gelijk aan het totale aantal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Belgische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kiezers (zowel de Belgische kiezers die in België verblijven, als de kiezers die in het buitenland verblijven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(Type 1, 3, 4 en 5)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persoonlijk of bij volmacht deelgenomen hebben aan de stemming.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het Vlaams Parlement is dit aantal gelijk aan het aantal </a:t>
            </a:r>
            <a:r>
              <a:rPr lang="nl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Belgische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kiezers (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 België verblijven – Type 1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die persoonlijk of bij volmacht deelgenomen hebben aan de stemming.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349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610F-F06E-46EC-A6DB-426E75736BF8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368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17B4-E090-489F-8A81-975E7071C88E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72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2D98-C384-4CA1-ADF1-63D1C04CABCD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20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BE10-27AC-4A3F-959D-9A7CDF2B492C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FDEA-11B0-4F1B-B13B-4770750B7404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540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B6C0-D4B9-4FE2-B425-09A0DCAA0AE3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4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B376-5B57-475A-9AAE-001D20CDF031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CD81-8A96-4FB6-90B1-4EA17EDD3AAA}" type="datetime1">
              <a:rPr lang="fr-BE" smtClean="0"/>
              <a:t>13-05-24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89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1C31-DC5A-4607-BDD4-0AB45B79A7D6}" type="datetime1">
              <a:rPr lang="fr-BE" smtClean="0"/>
              <a:t>13-05-24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7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271-E254-4438-85D3-AB9A8F1C6591}" type="datetime1">
              <a:rPr lang="fr-BE" smtClean="0"/>
              <a:t>13-05-24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7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A08D-3707-4588-B052-CCFD6763995B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75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938A-38EB-408F-9CDB-470BDDA7A06C}" type="datetime1">
              <a:rPr lang="fr-BE" smtClean="0"/>
              <a:t>13-05-24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98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8DC5-CF71-4747-BC8E-706B302B7159}" type="datetime1">
              <a:rPr lang="fr-BE" smtClean="0"/>
              <a:t>13-05-24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F293-AAF6-49FC-B1CF-E9CB2341787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4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2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iezingen.fgov.be/medewerkers/verplaatsingvergoeding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538" y="5046129"/>
            <a:ext cx="668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 err="1" smtClean="0"/>
              <a:t>Verkiezing</a:t>
            </a:r>
            <a:r>
              <a:rPr lang="fr-BE" sz="2400" i="1" dirty="0" smtClean="0"/>
              <a:t> van het </a:t>
            </a:r>
            <a:r>
              <a:rPr lang="fr-BE" sz="2400" i="1" dirty="0" err="1" smtClean="0"/>
              <a:t>Europees</a:t>
            </a:r>
            <a:r>
              <a:rPr lang="fr-BE" sz="2400" i="1" dirty="0" smtClean="0"/>
              <a:t> Parlement, de </a:t>
            </a:r>
            <a:r>
              <a:rPr lang="fr-BE" sz="2400" i="1" dirty="0" err="1" smtClean="0"/>
              <a:t>Kamer</a:t>
            </a:r>
            <a:r>
              <a:rPr lang="fr-BE" sz="2400" i="1" dirty="0" smtClean="0"/>
              <a:t> en het Vlaams Parlement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08363"/>
            <a:ext cx="529386" cy="490723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2120311" y="2265211"/>
            <a:ext cx="7724775" cy="433387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3"/>
          <p:cNvSpPr txBox="1"/>
          <p:nvPr/>
        </p:nvSpPr>
        <p:spPr>
          <a:xfrm>
            <a:off x="3401599" y="3025513"/>
            <a:ext cx="51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Opleiding</a:t>
            </a:r>
            <a:r>
              <a:rPr lang="fr-BE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voorzitters</a:t>
            </a:r>
            <a:endParaRPr lang="fr-BE" sz="36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</a:p>
          <a:p>
            <a:pPr algn="ctr"/>
            <a:endParaRPr lang="fr-BE" sz="24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2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Papieren</a:t>
            </a:r>
            <a:r>
              <a:rPr lang="fr-BE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Stembureau</a:t>
            </a:r>
            <a:endParaRPr lang="fr-BE" sz="24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55"/>
            <a:ext cx="12318772" cy="17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456266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r="-1418" b="12350"/>
          <a:stretch/>
        </p:blipFill>
        <p:spPr>
          <a:xfrm>
            <a:off x="8065770" y="1516272"/>
            <a:ext cx="2990850" cy="232854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735781"/>
            <a:ext cx="10515600" cy="498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100" b="1" dirty="0" err="1" smtClean="0"/>
              <a:t>Mee</a:t>
            </a:r>
            <a:r>
              <a:rPr lang="fr-BE" sz="3100" b="1" dirty="0" smtClean="0"/>
              <a:t> te </a:t>
            </a:r>
            <a:r>
              <a:rPr lang="fr-BE" sz="3100" b="1" dirty="0" err="1" smtClean="0"/>
              <a:t>brengen</a:t>
            </a:r>
            <a:r>
              <a:rPr lang="fr-BE" sz="3100" b="1" dirty="0" smtClean="0"/>
              <a:t> </a:t>
            </a:r>
            <a:r>
              <a:rPr lang="fr-BE" sz="3100" b="1" dirty="0" err="1" smtClean="0"/>
              <a:t>documenten</a:t>
            </a:r>
            <a:endParaRPr lang="fr-BE" sz="3100" b="1" dirty="0" smtClean="0"/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300" dirty="0" err="1" smtClean="0"/>
              <a:t>Oproepingsbrief</a:t>
            </a:r>
            <a:r>
              <a:rPr lang="fr-BE" sz="2300" dirty="0" smtClean="0"/>
              <a:t> + </a:t>
            </a:r>
            <a:r>
              <a:rPr lang="fr-BE" sz="2300" dirty="0" err="1" smtClean="0"/>
              <a:t>identiteitskaart</a:t>
            </a:r>
            <a:endParaRPr lang="fr-BE" sz="2300" dirty="0" smtClean="0"/>
          </a:p>
          <a:p>
            <a:endParaRPr lang="fr-BE" sz="2300" dirty="0" smtClean="0"/>
          </a:p>
          <a:p>
            <a:r>
              <a:rPr lang="fr-BE" sz="2300" dirty="0" smtClean="0"/>
              <a:t>Het </a:t>
            </a:r>
            <a:r>
              <a:rPr lang="fr-BE" sz="2300" dirty="0" err="1" smtClean="0"/>
              <a:t>formulier</a:t>
            </a:r>
            <a:r>
              <a:rPr lang="fr-BE" sz="2300" dirty="0" smtClean="0"/>
              <a:t> ACD4  </a:t>
            </a:r>
            <a:r>
              <a:rPr lang="fr-BE" sz="2300" dirty="0" err="1" smtClean="0"/>
              <a:t>waarbij</a:t>
            </a:r>
            <a:r>
              <a:rPr lang="fr-BE" sz="2300" dirty="0" smtClean="0"/>
              <a:t> je </a:t>
            </a:r>
            <a:r>
              <a:rPr lang="fr-BE" sz="2300" dirty="0" err="1" smtClean="0"/>
              <a:t>werd</a:t>
            </a:r>
            <a:r>
              <a:rPr lang="fr-BE" sz="2300" dirty="0" smtClean="0"/>
              <a:t> </a:t>
            </a:r>
            <a:r>
              <a:rPr lang="fr-BE" sz="2300" dirty="0" err="1" smtClean="0"/>
              <a:t>aangewezen</a:t>
            </a:r>
            <a:r>
              <a:rPr lang="fr-BE" sz="2300" dirty="0" smtClean="0"/>
              <a:t> </a:t>
            </a:r>
            <a:r>
              <a:rPr lang="fr-BE" sz="2300" dirty="0" err="1" smtClean="0"/>
              <a:t>als</a:t>
            </a:r>
            <a:r>
              <a:rPr lang="fr-BE" sz="2300" dirty="0" smtClean="0"/>
              <a:t> </a:t>
            </a:r>
            <a:r>
              <a:rPr lang="fr-BE" sz="2300" dirty="0" err="1" smtClean="0"/>
              <a:t>voorzitter</a:t>
            </a:r>
            <a:endParaRPr lang="fr-BE" sz="2300" dirty="0" smtClean="0"/>
          </a:p>
          <a:p>
            <a:endParaRPr lang="fr-BE" sz="2300" dirty="0"/>
          </a:p>
          <a:p>
            <a:r>
              <a:rPr lang="fr-BE" sz="2300" dirty="0"/>
              <a:t>Het </a:t>
            </a:r>
            <a:r>
              <a:rPr lang="fr-BE" sz="2300" dirty="0" err="1"/>
              <a:t>formulier</a:t>
            </a:r>
            <a:r>
              <a:rPr lang="fr-BE" sz="2300" dirty="0"/>
              <a:t> </a:t>
            </a:r>
            <a:r>
              <a:rPr lang="fr-BE" sz="2300" dirty="0" smtClean="0"/>
              <a:t>ACD7 </a:t>
            </a:r>
            <a:r>
              <a:rPr lang="nl-NL" sz="2300" dirty="0"/>
              <a:t>met de identiteit van de bijzitters en plaatsvervangende bijzitters van jouw bureau </a:t>
            </a:r>
            <a:endParaRPr lang="fr-BE" sz="2300" dirty="0"/>
          </a:p>
          <a:p>
            <a:endParaRPr lang="fr-BE" sz="2400" dirty="0"/>
          </a:p>
          <a:p>
            <a:r>
              <a:rPr lang="nl-NL" sz="2300" dirty="0"/>
              <a:t>De formulieren A17, C23 en D19 waarin vermeld wordt waarheen de stembiljetten en documenten van jouw bureau na de stemming gebracht moeten </a:t>
            </a:r>
            <a:r>
              <a:rPr lang="nl-NL" sz="2300" dirty="0" smtClean="0"/>
              <a:t>worden</a:t>
            </a:r>
          </a:p>
          <a:p>
            <a:endParaRPr lang="fr-BE" sz="2300" dirty="0"/>
          </a:p>
          <a:p>
            <a:r>
              <a:rPr lang="nl-NL" sz="2300" dirty="0"/>
              <a:t>De exemplaren van de aanstiplijsten en de lijsten met de wijzigingen die meegedeeld werden door het </a:t>
            </a:r>
            <a:r>
              <a:rPr lang="nl-NL" sz="2300" dirty="0" smtClean="0"/>
              <a:t>gemeentebestuur</a:t>
            </a:r>
          </a:p>
          <a:p>
            <a:endParaRPr lang="fr-BE" sz="2300" dirty="0"/>
          </a:p>
          <a:p>
            <a:r>
              <a:rPr lang="fr-BE" sz="2300" dirty="0"/>
              <a:t>De </a:t>
            </a:r>
            <a:r>
              <a:rPr lang="fr-BE" sz="2300" dirty="0" err="1"/>
              <a:t>pakketten</a:t>
            </a:r>
            <a:r>
              <a:rPr lang="fr-BE" sz="2300" dirty="0"/>
              <a:t> met de </a:t>
            </a:r>
            <a:r>
              <a:rPr lang="fr-BE" sz="2300" dirty="0" err="1"/>
              <a:t>stembiljetten</a:t>
            </a:r>
            <a:r>
              <a:rPr lang="fr-BE" sz="2300" dirty="0"/>
              <a:t> </a:t>
            </a:r>
          </a:p>
          <a:p>
            <a:endParaRPr lang="fr-BE" sz="2400" dirty="0" smtClean="0"/>
          </a:p>
          <a:p>
            <a:endParaRPr lang="fr-BE" sz="2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7" y="572473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8609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Verantwoordelijkheid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als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voorzitter</a:t>
            </a:r>
            <a:endParaRPr lang="fr-BE" sz="2400" b="1" dirty="0" smtClean="0"/>
          </a:p>
          <a:p>
            <a:pPr marL="0" indent="0">
              <a:buNone/>
            </a:pPr>
            <a:endParaRPr lang="fr-BE" sz="2400" dirty="0" smtClean="0"/>
          </a:p>
          <a:p>
            <a:pPr lvl="1"/>
            <a:r>
              <a:rPr lang="fr-BE" sz="2000" dirty="0" err="1" smtClean="0"/>
              <a:t>Ordehandhaving</a:t>
            </a:r>
            <a:r>
              <a:rPr lang="fr-BE" sz="2000" dirty="0" smtClean="0"/>
              <a:t> en </a:t>
            </a:r>
            <a:r>
              <a:rPr lang="fr-BE" sz="2000" dirty="0" err="1" smtClean="0"/>
              <a:t>bewaring</a:t>
            </a:r>
            <a:r>
              <a:rPr lang="fr-BE" sz="2000" dirty="0" smtClean="0"/>
              <a:t> van het </a:t>
            </a:r>
            <a:r>
              <a:rPr lang="fr-BE" sz="2000" dirty="0" err="1" smtClean="0"/>
              <a:t>stemgeheim</a:t>
            </a:r>
            <a:endParaRPr lang="fr-BE" sz="2000" dirty="0" smtClean="0"/>
          </a:p>
          <a:p>
            <a:pPr lvl="2">
              <a:buFont typeface="Wingdings" panose="05000000000000000000" pitchFamily="2" charset="2"/>
              <a:buChar char="à"/>
            </a:pPr>
            <a:r>
              <a:rPr lang="fr-BE" sz="1400" dirty="0" err="1" smtClean="0"/>
              <a:t>Mogelijkheid</a:t>
            </a:r>
            <a:r>
              <a:rPr lang="fr-BE" sz="1400" dirty="0" smtClean="0"/>
              <a:t> om </a:t>
            </a:r>
            <a:r>
              <a:rPr lang="fr-BE" sz="1400" dirty="0" err="1" smtClean="0"/>
              <a:t>beroep</a:t>
            </a:r>
            <a:r>
              <a:rPr lang="fr-BE" sz="1400" dirty="0" smtClean="0"/>
              <a:t> te </a:t>
            </a:r>
            <a:r>
              <a:rPr lang="fr-BE" sz="1400" dirty="0" err="1" smtClean="0"/>
              <a:t>doen</a:t>
            </a:r>
            <a:r>
              <a:rPr lang="fr-BE" sz="1400" dirty="0" smtClean="0"/>
              <a:t> op de </a:t>
            </a:r>
            <a:r>
              <a:rPr lang="fr-BE" sz="1400" dirty="0" err="1" smtClean="0"/>
              <a:t>dienst</a:t>
            </a:r>
            <a:r>
              <a:rPr lang="fr-BE" sz="1400" dirty="0" smtClean="0"/>
              <a:t> van de </a:t>
            </a:r>
            <a:r>
              <a:rPr lang="fr-BE" sz="1400" dirty="0" err="1" smtClean="0"/>
              <a:t>politie</a:t>
            </a:r>
            <a:r>
              <a:rPr lang="fr-BE" sz="1400" dirty="0" smtClean="0"/>
              <a:t> </a:t>
            </a:r>
          </a:p>
          <a:p>
            <a:pPr marL="914400" lvl="2" indent="0">
              <a:buNone/>
              <a:tabLst>
                <a:tab pos="1168400" algn="l"/>
              </a:tabLst>
            </a:pPr>
            <a:r>
              <a:rPr lang="fr-BE" sz="1400" dirty="0"/>
              <a:t>	</a:t>
            </a:r>
            <a:r>
              <a:rPr lang="fr-BE" sz="1400" dirty="0" smtClean="0"/>
              <a:t>(na </a:t>
            </a:r>
            <a:r>
              <a:rPr lang="fr-BE" sz="1400" dirty="0" err="1" smtClean="0"/>
              <a:t>overleg</a:t>
            </a:r>
            <a:r>
              <a:rPr lang="fr-BE" sz="1400" dirty="0" smtClean="0"/>
              <a:t> met de (</a:t>
            </a:r>
            <a:r>
              <a:rPr lang="fr-BE" sz="1400" dirty="0" err="1" smtClean="0"/>
              <a:t>gemachtigde</a:t>
            </a:r>
            <a:r>
              <a:rPr lang="fr-BE" sz="1400" dirty="0" smtClean="0"/>
              <a:t> van de) </a:t>
            </a:r>
            <a:r>
              <a:rPr lang="fr-BE" sz="1400" dirty="0" err="1" smtClean="0"/>
              <a:t>burgemeester</a:t>
            </a:r>
            <a:r>
              <a:rPr lang="fr-BE" sz="1400" dirty="0" smtClean="0"/>
              <a:t>)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1"/>
            <a:r>
              <a:rPr lang="fr-BE" sz="2000" dirty="0" smtClean="0"/>
              <a:t>Let er op </a:t>
            </a:r>
            <a:r>
              <a:rPr lang="fr-BE" sz="2000" dirty="0" err="1" smtClean="0"/>
              <a:t>dat</a:t>
            </a:r>
            <a:r>
              <a:rPr lang="fr-BE" sz="2000" dirty="0" smtClean="0"/>
              <a:t> </a:t>
            </a:r>
            <a:r>
              <a:rPr lang="fr-BE" sz="2000" dirty="0" err="1" smtClean="0"/>
              <a:t>geen</a:t>
            </a:r>
            <a:r>
              <a:rPr lang="fr-BE" sz="2000" dirty="0" smtClean="0"/>
              <a:t> </a:t>
            </a:r>
            <a:r>
              <a:rPr lang="fr-BE" sz="2000" dirty="0" err="1" smtClean="0"/>
              <a:t>verdachte</a:t>
            </a:r>
            <a:r>
              <a:rPr lang="fr-BE" sz="2000" dirty="0" smtClean="0"/>
              <a:t> </a:t>
            </a:r>
            <a:r>
              <a:rPr lang="fr-BE" sz="2000" dirty="0" err="1" smtClean="0"/>
              <a:t>voorwerpen</a:t>
            </a:r>
            <a:r>
              <a:rPr lang="fr-BE" sz="2000" dirty="0" smtClean="0"/>
              <a:t> (</a:t>
            </a:r>
            <a:r>
              <a:rPr lang="fr-BE" sz="2000" dirty="0" err="1" smtClean="0"/>
              <a:t>zoals</a:t>
            </a:r>
            <a:r>
              <a:rPr lang="fr-BE" sz="2000" dirty="0" smtClean="0"/>
              <a:t> </a:t>
            </a:r>
            <a:r>
              <a:rPr lang="fr-BE" sz="2000" dirty="0" err="1" smtClean="0"/>
              <a:t>rugzakken</a:t>
            </a:r>
            <a:r>
              <a:rPr lang="fr-BE" sz="2000" dirty="0" smtClean="0"/>
              <a:t>) </a:t>
            </a:r>
            <a:r>
              <a:rPr lang="fr-BE" sz="2000" dirty="0" err="1" smtClean="0"/>
              <a:t>worden</a:t>
            </a:r>
            <a:r>
              <a:rPr lang="fr-BE" sz="2000" dirty="0" smtClean="0"/>
              <a:t> </a:t>
            </a:r>
            <a:r>
              <a:rPr lang="fr-BE" sz="2000" dirty="0" err="1" smtClean="0"/>
              <a:t>achtergelaten</a:t>
            </a:r>
            <a:r>
              <a:rPr lang="fr-BE" sz="2000" dirty="0" smtClean="0"/>
              <a:t> in het </a:t>
            </a:r>
            <a:r>
              <a:rPr lang="fr-BE" sz="2000" dirty="0" err="1" smtClean="0"/>
              <a:t>stembureau</a:t>
            </a:r>
            <a:r>
              <a:rPr lang="fr-BE" sz="2000" dirty="0" smtClean="0"/>
              <a:t> </a:t>
            </a:r>
            <a:r>
              <a:rPr lang="fr-BE" sz="2000" dirty="0" err="1" smtClean="0"/>
              <a:t>door</a:t>
            </a:r>
            <a:r>
              <a:rPr lang="fr-BE" sz="2000" dirty="0" smtClean="0"/>
              <a:t> de </a:t>
            </a:r>
            <a:r>
              <a:rPr lang="fr-BE" sz="2000" dirty="0" err="1" smtClean="0"/>
              <a:t>kiezer</a:t>
            </a:r>
            <a:r>
              <a:rPr lang="fr-BE" sz="2000" dirty="0" smtClean="0"/>
              <a:t> (</a:t>
            </a:r>
            <a:r>
              <a:rPr lang="fr-BE" sz="2000" dirty="0" err="1" smtClean="0"/>
              <a:t>kijk</a:t>
            </a:r>
            <a:r>
              <a:rPr lang="fr-BE" sz="2000" dirty="0" smtClean="0"/>
              <a:t> </a:t>
            </a:r>
            <a:r>
              <a:rPr lang="fr-BE" sz="2000" dirty="0" err="1" smtClean="0"/>
              <a:t>regelmatig</a:t>
            </a:r>
            <a:r>
              <a:rPr lang="fr-BE" sz="2000" dirty="0" smtClean="0"/>
              <a:t> de </a:t>
            </a:r>
            <a:r>
              <a:rPr lang="fr-BE" sz="2000" dirty="0" err="1" smtClean="0"/>
              <a:t>stemhokjes</a:t>
            </a:r>
            <a:r>
              <a:rPr lang="fr-BE" sz="2000" dirty="0" smtClean="0"/>
              <a:t> na)</a:t>
            </a:r>
          </a:p>
          <a:p>
            <a:pPr marL="914400" lvl="2" indent="0">
              <a:buNone/>
              <a:tabLst>
                <a:tab pos="1073150" algn="l"/>
              </a:tabLst>
            </a:pPr>
            <a:r>
              <a:rPr lang="fr-BE" sz="1400" dirty="0" smtClean="0">
                <a:sym typeface="Wingdings" panose="05000000000000000000" pitchFamily="2" charset="2"/>
              </a:rPr>
              <a:t> </a:t>
            </a:r>
            <a:r>
              <a:rPr lang="nl-NL" sz="1400" dirty="0"/>
              <a:t>Indien je vaststelt dat er toch dergelijke voorwerpen aanwezig zijn, moet je onmiddellijk de verantwoordelijke van de gemeente </a:t>
            </a:r>
            <a:r>
              <a:rPr lang="nl-NL" sz="1400" dirty="0" smtClean="0"/>
              <a:t>	 of </a:t>
            </a:r>
            <a:r>
              <a:rPr lang="nl-NL" sz="1400" dirty="0"/>
              <a:t>het kanton verwittigen</a:t>
            </a:r>
            <a:endParaRPr lang="nl-BE" sz="1400" dirty="0"/>
          </a:p>
          <a:p>
            <a:pPr marL="457200" lvl="1" indent="0">
              <a:buNone/>
            </a:pPr>
            <a:endParaRPr lang="fr-BE" sz="18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587" y1="60558" x2="34587" y2="60558"/>
                        <a14:foregroundMark x1="38167" y1="32767" x2="38167" y2="32767"/>
                        <a14:foregroundMark x1="36529" y1="37379" x2="36529" y2="37379"/>
                        <a14:foregroundMark x1="29976" y1="37621" x2="29976" y2="37621"/>
                        <a14:foregroundMark x1="66262" y1="21784" x2="66262" y2="21784"/>
                        <a14:foregroundMark x1="61408" y1="22209" x2="61408" y2="22209"/>
                        <a14:foregroundMark x1="66383" y1="21966" x2="66383" y2="21966"/>
                        <a14:backgroundMark x1="66930" y1="22391" x2="66930" y2="22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13050" r="15002" b="11097"/>
          <a:stretch/>
        </p:blipFill>
        <p:spPr>
          <a:xfrm>
            <a:off x="9472613" y="1591755"/>
            <a:ext cx="1766888" cy="193979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382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Samenstelling</a:t>
            </a:r>
            <a:r>
              <a:rPr lang="fr-BE" sz="2400" b="1" dirty="0" smtClean="0"/>
              <a:t> van het </a:t>
            </a:r>
            <a:r>
              <a:rPr lang="fr-BE" sz="2400" b="1" dirty="0" err="1" smtClean="0"/>
              <a:t>stembureau</a:t>
            </a:r>
            <a:endParaRPr lang="fr-BE" sz="2400" b="1" dirty="0" smtClean="0"/>
          </a:p>
          <a:p>
            <a:pPr lvl="1"/>
            <a:r>
              <a:rPr lang="fr-BE" sz="1800" dirty="0" err="1" smtClean="0"/>
              <a:t>Voorzitter</a:t>
            </a:r>
            <a:r>
              <a:rPr lang="fr-BE" sz="1800" dirty="0" smtClean="0"/>
              <a:t> en </a:t>
            </a:r>
            <a:r>
              <a:rPr lang="fr-BE" sz="1800" dirty="0" err="1" smtClean="0"/>
              <a:t>secretaris</a:t>
            </a:r>
            <a:r>
              <a:rPr lang="fr-BE" sz="1800" dirty="0" smtClean="0"/>
              <a:t>: </a:t>
            </a:r>
            <a:r>
              <a:rPr lang="fr-BE" sz="1800" dirty="0" err="1" smtClean="0"/>
              <a:t>aanwezigheid</a:t>
            </a:r>
            <a:r>
              <a:rPr lang="fr-BE" sz="1800" dirty="0" smtClean="0"/>
              <a:t> </a:t>
            </a:r>
            <a:r>
              <a:rPr lang="fr-BE" sz="1800" dirty="0" err="1" smtClean="0"/>
              <a:t>vanaf</a:t>
            </a:r>
            <a:r>
              <a:rPr lang="fr-BE" sz="1800" dirty="0" smtClean="0"/>
              <a:t> 6u45</a:t>
            </a:r>
          </a:p>
          <a:p>
            <a:pPr lvl="1"/>
            <a:r>
              <a:rPr lang="fr-BE" sz="1800" dirty="0" err="1" smtClean="0"/>
              <a:t>Getuigen</a:t>
            </a:r>
            <a:r>
              <a:rPr lang="fr-BE" sz="1800" dirty="0" smtClean="0"/>
              <a:t>: </a:t>
            </a:r>
            <a:r>
              <a:rPr lang="fr-BE" sz="1800" dirty="0" err="1" smtClean="0"/>
              <a:t>aanwezig</a:t>
            </a:r>
            <a:r>
              <a:rPr lang="fr-BE" sz="1800" dirty="0" smtClean="0"/>
              <a:t> </a:t>
            </a:r>
            <a:r>
              <a:rPr lang="fr-BE" sz="1800" dirty="0" err="1" smtClean="0"/>
              <a:t>vanaf</a:t>
            </a:r>
            <a:r>
              <a:rPr lang="fr-BE" sz="1800" dirty="0" smtClean="0"/>
              <a:t> 7u, in het </a:t>
            </a:r>
            <a:r>
              <a:rPr lang="fr-BE" sz="1800" dirty="0" err="1" smtClean="0"/>
              <a:t>bezit</a:t>
            </a:r>
            <a:r>
              <a:rPr lang="fr-BE" sz="1800" dirty="0" smtClean="0"/>
              <a:t> van </a:t>
            </a:r>
            <a:r>
              <a:rPr lang="fr-BE" sz="1800" dirty="0" err="1" smtClean="0"/>
              <a:t>formulier</a:t>
            </a:r>
            <a:r>
              <a:rPr lang="fr-BE" sz="1800" dirty="0" smtClean="0"/>
              <a:t> ACD10</a:t>
            </a: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74043"/>
              </p:ext>
            </p:extLst>
          </p:nvPr>
        </p:nvGraphicFramePr>
        <p:xfrm>
          <a:off x="1028720" y="2777571"/>
          <a:ext cx="10008734" cy="380213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004367">
                  <a:extLst>
                    <a:ext uri="{9D8B030D-6E8A-4147-A177-3AD203B41FA5}">
                      <a16:colId xmlns:a16="http://schemas.microsoft.com/office/drawing/2014/main" val="2256497570"/>
                    </a:ext>
                  </a:extLst>
                </a:gridCol>
                <a:gridCol w="5004367">
                  <a:extLst>
                    <a:ext uri="{9D8B030D-6E8A-4147-A177-3AD203B41FA5}">
                      <a16:colId xmlns:a16="http://schemas.microsoft.com/office/drawing/2014/main" val="1549407352"/>
                    </a:ext>
                  </a:extLst>
                </a:gridCol>
              </a:tblGrid>
              <a:tr h="216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De getuigen mogen: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01" marR="62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De getuigen mogen in geen geval: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01" marR="62501" marT="0" marB="0"/>
                </a:tc>
                <a:extLst>
                  <a:ext uri="{0D108BD9-81ED-4DB2-BD59-A6C34878D82A}">
                    <a16:rowId xmlns:a16="http://schemas.microsoft.com/office/drawing/2014/main" val="3771065296"/>
                  </a:ext>
                </a:extLst>
              </a:tr>
              <a:tr h="35852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een bezwaar indienen tegen de aanwijzing van de bijzitters;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het proces-verbaal tekenen en de zegels paraferen; 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de </a:t>
                      </a:r>
                      <a:r>
                        <a:rPr lang="nl-NL" sz="1000" dirty="0" smtClean="0">
                          <a:effectLst/>
                        </a:rPr>
                        <a:t>aanstiplijst </a:t>
                      </a:r>
                      <a:r>
                        <a:rPr lang="nl-NL" sz="1000" dirty="0">
                          <a:effectLst/>
                        </a:rPr>
                        <a:t>ondertekenen;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de </a:t>
                      </a:r>
                      <a:r>
                        <a:rPr lang="nl-NL" sz="1000" dirty="0" smtClean="0">
                          <a:effectLst/>
                        </a:rPr>
                        <a:t>aanstiplijst </a:t>
                      </a:r>
                      <a:r>
                        <a:rPr lang="nl-NL" sz="1000" dirty="0">
                          <a:effectLst/>
                        </a:rPr>
                        <a:t>en alle documenten die dienen voor de stemming, onderzoeken;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nl-BE" sz="1000" dirty="0">
                          <a:effectLst/>
                        </a:rPr>
                        <a:t>Vragen om de plaats van de zegel op de stembiljetten opnieuw te loten;</a:t>
                      </a: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hun bezwaren door de voorzitter laten optekenen in de processen-verbaal. </a:t>
                      </a:r>
                      <a:endParaRPr lang="nl-BE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01" marR="6250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bepalen hoe de voorzitter zich moet gedragen;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de stem van de kiezers proberen te beïnvloeden; elke uiting van de getuigen die vergelijkbaar is met verkiezingspropaganda, is strikt verboden;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apparaten zoals mobiele telefoons gebruiken in het lokaal;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bij de tafel van de bijzitters blijven;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kiezers begeleiden naar het stemhokje;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stembiljetten in de stembus steken;</a:t>
                      </a:r>
                      <a:endParaRPr lang="nl-BE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  <a:tab pos="1045845" algn="l"/>
                        </a:tabLst>
                      </a:pPr>
                      <a:r>
                        <a:rPr lang="nl-NL" sz="1000" dirty="0">
                          <a:effectLst/>
                        </a:rPr>
                        <a:t>de verkiezingsdocumenten op één of andere manier wijzigen (behalve door hun handtekening!).</a:t>
                      </a:r>
                      <a:endParaRPr lang="nl-BE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Wanneer een getuige zich hier niet aan houdt, kan je hem een waarschuwing geven of zelfs uit het lokaal zetten, naargelang hoe erg je het voorval inschat.</a:t>
                      </a:r>
                      <a:endParaRPr lang="nl-BE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Vermeld de maatregel die je hebt genomen (bijvoorbeeld het uitzettingsbevel) en de redenen daarvoor in het proces-verbaal.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01" marR="62501" marT="0" marB="0"/>
                </a:tc>
                <a:extLst>
                  <a:ext uri="{0D108BD9-81ED-4DB2-BD59-A6C34878D82A}">
                    <a16:rowId xmlns:a16="http://schemas.microsoft.com/office/drawing/2014/main" val="84373124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1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4988" algn="l"/>
              </a:tabLst>
            </a:pPr>
            <a:r>
              <a:rPr lang="fr-BE" sz="2400" b="1" dirty="0" smtClean="0"/>
              <a:t>	</a:t>
            </a:r>
            <a:r>
              <a:rPr lang="fr-BE" sz="2400" b="1" dirty="0" err="1" smtClean="0"/>
              <a:t>Samenstelling</a:t>
            </a:r>
            <a:r>
              <a:rPr lang="fr-BE" sz="2400" b="1" dirty="0" smtClean="0"/>
              <a:t> van het bureau</a:t>
            </a:r>
          </a:p>
          <a:p>
            <a:pPr marL="0" indent="0">
              <a:buNone/>
            </a:pPr>
            <a:endParaRPr lang="fr-BE" sz="1800" b="1" dirty="0" smtClean="0"/>
          </a:p>
          <a:p>
            <a:pPr lvl="1"/>
            <a:r>
              <a:rPr lang="fr-BE" sz="2000" dirty="0" smtClean="0"/>
              <a:t>Internationale </a:t>
            </a:r>
            <a:r>
              <a:rPr lang="fr-BE" sz="2000" dirty="0" err="1" smtClean="0"/>
              <a:t>waarnemers</a:t>
            </a:r>
            <a:r>
              <a:rPr lang="fr-BE" sz="2000" dirty="0" smtClean="0"/>
              <a:t> : </a:t>
            </a:r>
            <a:r>
              <a:rPr lang="fr-BE" sz="2000" dirty="0" err="1" smtClean="0"/>
              <a:t>toelating</a:t>
            </a:r>
            <a:r>
              <a:rPr lang="fr-BE" sz="2000" dirty="0" smtClean="0"/>
              <a:t> op basis van het </a:t>
            </a:r>
            <a:r>
              <a:rPr lang="fr-BE" sz="2000" dirty="0" err="1" smtClean="0"/>
              <a:t>accreditatiebewijs</a:t>
            </a:r>
            <a:r>
              <a:rPr lang="fr-BE" sz="2000" dirty="0" smtClean="0"/>
              <a:t> van de FOD </a:t>
            </a:r>
            <a:r>
              <a:rPr lang="fr-BE" sz="2000" dirty="0" err="1" smtClean="0"/>
              <a:t>Buitenlandse</a:t>
            </a:r>
            <a:r>
              <a:rPr lang="fr-BE" sz="2000" dirty="0" smtClean="0"/>
              <a:t> </a:t>
            </a:r>
            <a:r>
              <a:rPr lang="fr-BE" sz="2000" dirty="0" err="1" smtClean="0"/>
              <a:t>Zaken</a:t>
            </a:r>
            <a:endParaRPr lang="fr-BE" sz="2000" dirty="0" smtClean="0"/>
          </a:p>
          <a:p>
            <a:pPr marL="457200" lvl="1" indent="0">
              <a:buNone/>
            </a:pPr>
            <a:endParaRPr lang="fr-BE" sz="2000" dirty="0" smtClean="0"/>
          </a:p>
          <a:p>
            <a:pPr marL="457200" lvl="1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Internationale </a:t>
            </a:r>
            <a:r>
              <a:rPr lang="fr-BE" sz="1800" dirty="0" err="1" smtClean="0"/>
              <a:t>waarnemers</a:t>
            </a:r>
            <a:r>
              <a:rPr lang="fr-BE" sz="1800" dirty="0" smtClean="0"/>
              <a:t> </a:t>
            </a:r>
            <a:r>
              <a:rPr lang="fr-BE" sz="1800" dirty="0" err="1" smtClean="0"/>
              <a:t>mogen</a:t>
            </a:r>
            <a:r>
              <a:rPr lang="fr-BE" sz="1800" dirty="0" smtClean="0"/>
              <a:t>:</a:t>
            </a:r>
          </a:p>
          <a:p>
            <a:pPr marL="457200" lvl="1" indent="0">
              <a:buNone/>
            </a:pPr>
            <a:endParaRPr lang="fr-BE" sz="1800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De </a:t>
            </a:r>
            <a:r>
              <a:rPr lang="fr-FR" dirty="0" err="1" smtClean="0"/>
              <a:t>kiesverrrichtingen</a:t>
            </a:r>
            <a:r>
              <a:rPr lang="fr-FR" dirty="0" smtClean="0"/>
              <a:t> in het </a:t>
            </a:r>
            <a:r>
              <a:rPr lang="fr-FR" dirty="0" err="1" smtClean="0"/>
              <a:t>stembureau</a:t>
            </a:r>
            <a:r>
              <a:rPr lang="fr-FR" dirty="0" smtClean="0"/>
              <a:t> </a:t>
            </a:r>
            <a:r>
              <a:rPr lang="fr-FR" dirty="0" err="1" smtClean="0"/>
              <a:t>bijwonen</a:t>
            </a: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Kennis </a:t>
            </a:r>
            <a:r>
              <a:rPr lang="fr-FR" dirty="0" err="1" smtClean="0"/>
              <a:t>nemen</a:t>
            </a:r>
            <a:r>
              <a:rPr lang="fr-FR" dirty="0" smtClean="0"/>
              <a:t> van de </a:t>
            </a:r>
            <a:r>
              <a:rPr lang="fr-FR" dirty="0" err="1" smtClean="0"/>
              <a:t>kiezerslijsten</a:t>
            </a:r>
            <a:r>
              <a:rPr lang="fr-FR" dirty="0" smtClean="0"/>
              <a:t>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Kennis </a:t>
            </a:r>
            <a:r>
              <a:rPr lang="fr-FR" dirty="0" err="1" smtClean="0"/>
              <a:t>nemen</a:t>
            </a:r>
            <a:r>
              <a:rPr lang="fr-FR" dirty="0" smtClean="0"/>
              <a:t> van het </a:t>
            </a:r>
            <a:r>
              <a:rPr lang="fr-FR" dirty="0" err="1" smtClean="0"/>
              <a:t>proces-verbaal</a:t>
            </a:r>
            <a:r>
              <a:rPr lang="fr-FR" dirty="0" smtClean="0"/>
              <a:t> </a:t>
            </a:r>
            <a:r>
              <a:rPr lang="fr-FR" dirty="0" err="1" smtClean="0"/>
              <a:t>opgesteld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het </a:t>
            </a:r>
            <a:r>
              <a:rPr lang="fr-FR" dirty="0" err="1" smtClean="0"/>
              <a:t>stembureau</a:t>
            </a:r>
            <a:r>
              <a:rPr lang="fr-FR" dirty="0" smtClean="0"/>
              <a:t>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1371600" lvl="3" indent="0">
              <a:buClr>
                <a:srgbClr val="0070C0"/>
              </a:buClr>
              <a:buNone/>
            </a:pPr>
            <a:endParaRPr lang="fr-BE" sz="1200" dirty="0" smtClean="0"/>
          </a:p>
          <a:p>
            <a:pPr marL="457200" lvl="1" indent="0">
              <a:buNone/>
            </a:pPr>
            <a:r>
              <a:rPr lang="fr-BE" sz="2100" b="1" dirty="0">
                <a:sym typeface="Wingdings" panose="05000000000000000000" pitchFamily="2" charset="2"/>
              </a:rPr>
              <a:t></a:t>
            </a:r>
            <a:r>
              <a:rPr lang="fr-BE" sz="2100" b="1" dirty="0" smtClean="0"/>
              <a:t> </a:t>
            </a:r>
            <a:r>
              <a:rPr lang="nl-NL" sz="2100" b="1" dirty="0"/>
              <a:t>De waarnemers moeten strikt neutraal blijven en  de kieswetgeving </a:t>
            </a:r>
            <a:r>
              <a:rPr lang="nl-NL" sz="2100" b="1" dirty="0" smtClean="0"/>
              <a:t>naleven</a:t>
            </a:r>
            <a:endParaRPr lang="fr-BE" sz="2100" b="1" dirty="0" smtClean="0"/>
          </a:p>
          <a:p>
            <a:pPr marL="457200" lvl="1" indent="0">
              <a:buNone/>
            </a:pPr>
            <a:endParaRPr lang="fr-BE" sz="2100" b="1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0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oupe de jeunes et vieu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13506" r="10585" b="11203"/>
          <a:stretch/>
        </p:blipFill>
        <p:spPr bwMode="auto">
          <a:xfrm>
            <a:off x="7229497" y="3896737"/>
            <a:ext cx="43148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66550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>
              <a:buNone/>
            </a:pPr>
            <a:r>
              <a:rPr lang="fr-BE" sz="2400" b="1" dirty="0" smtClean="0"/>
              <a:t>	</a:t>
            </a:r>
            <a:r>
              <a:rPr lang="fr-BE" sz="2400" b="1" dirty="0" err="1" smtClean="0"/>
              <a:t>Samenstelling</a:t>
            </a:r>
            <a:r>
              <a:rPr lang="fr-BE" sz="2400" b="1" dirty="0" smtClean="0"/>
              <a:t> </a:t>
            </a:r>
            <a:r>
              <a:rPr lang="fr-BE" sz="2400" b="1" dirty="0"/>
              <a:t>van het bureau</a:t>
            </a:r>
          </a:p>
          <a:p>
            <a:pPr marL="0" indent="0">
              <a:buNone/>
            </a:pPr>
            <a:endParaRPr lang="fr-BE" sz="1800" b="1" dirty="0" smtClean="0"/>
          </a:p>
          <a:p>
            <a:pPr lvl="1"/>
            <a:r>
              <a:rPr lang="fr-BE" dirty="0" err="1" smtClean="0"/>
              <a:t>Bijzitters</a:t>
            </a:r>
            <a:r>
              <a:rPr lang="fr-BE" dirty="0" smtClean="0"/>
              <a:t> : </a:t>
            </a:r>
            <a:r>
              <a:rPr lang="fr-BE" dirty="0" err="1" smtClean="0"/>
              <a:t>aanwezig</a:t>
            </a:r>
            <a:r>
              <a:rPr lang="fr-BE" dirty="0" smtClean="0"/>
              <a:t> </a:t>
            </a:r>
            <a:r>
              <a:rPr lang="fr-BE" dirty="0" err="1" smtClean="0"/>
              <a:t>vanaf</a:t>
            </a:r>
            <a:r>
              <a:rPr lang="fr-BE" dirty="0" smtClean="0"/>
              <a:t> 7u15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2"/>
            <a:r>
              <a:rPr lang="fr-BE" sz="1600" dirty="0" err="1" smtClean="0"/>
              <a:t>Bijzitters</a:t>
            </a:r>
            <a:r>
              <a:rPr lang="fr-BE" sz="1600" dirty="0" smtClean="0"/>
              <a:t> te </a:t>
            </a:r>
            <a:r>
              <a:rPr lang="fr-BE" sz="1600" dirty="0" err="1" smtClean="0"/>
              <a:t>kiezen</a:t>
            </a:r>
            <a:r>
              <a:rPr lang="fr-BE" sz="1600" dirty="0" smtClean="0"/>
              <a:t> </a:t>
            </a:r>
            <a:r>
              <a:rPr lang="fr-BE" sz="1600" dirty="0" err="1" smtClean="0"/>
              <a:t>uit</a:t>
            </a:r>
            <a:r>
              <a:rPr lang="fr-BE" sz="1600" dirty="0" smtClean="0"/>
              <a:t> de </a:t>
            </a:r>
            <a:r>
              <a:rPr lang="fr-BE" sz="1600" dirty="0" err="1" smtClean="0"/>
              <a:t>lijst</a:t>
            </a:r>
            <a:r>
              <a:rPr lang="fr-BE" sz="1600" dirty="0" smtClean="0"/>
              <a:t> </a:t>
            </a:r>
            <a:r>
              <a:rPr lang="fr-BE" sz="1600" dirty="0" err="1" smtClean="0"/>
              <a:t>opgemaakt</a:t>
            </a:r>
            <a:r>
              <a:rPr lang="fr-BE" sz="1600" dirty="0" smtClean="0"/>
              <a:t> </a:t>
            </a:r>
            <a:r>
              <a:rPr lang="fr-BE" sz="1600" dirty="0" err="1" smtClean="0"/>
              <a:t>door</a:t>
            </a:r>
            <a:r>
              <a:rPr lang="fr-BE" sz="1600" dirty="0" smtClean="0"/>
              <a:t> de </a:t>
            </a:r>
            <a:r>
              <a:rPr lang="fr-BE" sz="1600" dirty="0" err="1" smtClean="0"/>
              <a:t>voorzitter</a:t>
            </a:r>
            <a:r>
              <a:rPr lang="fr-BE" sz="1600" dirty="0" smtClean="0"/>
              <a:t> van het </a:t>
            </a:r>
            <a:r>
              <a:rPr lang="fr-BE" sz="1600" dirty="0" err="1" smtClean="0"/>
              <a:t>kantonhoofdbureau</a:t>
            </a:r>
            <a:endParaRPr lang="fr-BE" sz="1600" dirty="0" smtClean="0"/>
          </a:p>
          <a:p>
            <a:pPr marL="914400" lvl="2" indent="0">
              <a:buNone/>
            </a:pPr>
            <a:endParaRPr lang="fr-BE" sz="1600" dirty="0" smtClean="0"/>
          </a:p>
          <a:p>
            <a:pPr lvl="2"/>
            <a:r>
              <a:rPr lang="nl-NL" sz="1600" dirty="0" smtClean="0"/>
              <a:t>Indien onvoldoende bijzitters aanwezig: de </a:t>
            </a:r>
            <a:r>
              <a:rPr lang="nl-NL" sz="1600" dirty="0"/>
              <a:t>reeds aanwezige kiezers in het wachtlokaal </a:t>
            </a:r>
            <a:r>
              <a:rPr lang="nl-NL" sz="1600" dirty="0" smtClean="0"/>
              <a:t>kunnen worden aangewezen </a:t>
            </a:r>
          </a:p>
          <a:p>
            <a:pPr lvl="2"/>
            <a:endParaRPr lang="nl-NL" sz="1600" dirty="0">
              <a:sym typeface="Wingdings" panose="05000000000000000000" pitchFamily="2" charset="2"/>
            </a:endParaRPr>
          </a:p>
          <a:p>
            <a:pPr lvl="2"/>
            <a:endParaRPr lang="nl-NL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fr-BE" sz="1600" dirty="0" smtClean="0">
                <a:sym typeface="Wingdings" panose="05000000000000000000" pitchFamily="2" charset="2"/>
              </a:rPr>
              <a:t> </a:t>
            </a:r>
            <a:r>
              <a:rPr lang="fr-BE" sz="1600" dirty="0" err="1" smtClean="0">
                <a:sym typeface="Wingdings" panose="05000000000000000000" pitchFamily="2" charset="2"/>
              </a:rPr>
              <a:t>Vul</a:t>
            </a:r>
            <a:r>
              <a:rPr lang="fr-BE" sz="1600" dirty="0" smtClean="0">
                <a:sym typeface="Wingdings" panose="05000000000000000000" pitchFamily="2" charset="2"/>
              </a:rPr>
              <a:t> de l</a:t>
            </a:r>
            <a:r>
              <a:rPr lang="nl-NL" sz="1600" dirty="0" smtClean="0"/>
              <a:t>ijst </a:t>
            </a:r>
            <a:r>
              <a:rPr lang="nl-NL" sz="1600" dirty="0"/>
              <a:t>van de afwezige kandidaat-bijzitters (formulier ACD13) </a:t>
            </a:r>
            <a:r>
              <a:rPr lang="nl-NL" sz="1600" dirty="0" smtClean="0"/>
              <a:t>in</a:t>
            </a:r>
            <a:endParaRPr lang="fr-BE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BE" sz="16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1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466550"/>
            <a:ext cx="1051560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Eedaflegging</a:t>
            </a:r>
            <a:endParaRPr lang="fr-BE" sz="2400" b="1" dirty="0"/>
          </a:p>
          <a:p>
            <a:pPr marL="0" indent="0">
              <a:buNone/>
            </a:pPr>
            <a:endParaRPr lang="fr-BE" sz="1800" b="1" dirty="0" smtClean="0"/>
          </a:p>
          <a:p>
            <a:pPr marL="457200" lvl="1" indent="0">
              <a:buNone/>
            </a:pPr>
            <a:r>
              <a:rPr lang="fr-BE" sz="2000" dirty="0" err="1" smtClean="0">
                <a:sym typeface="Wingdings" panose="05000000000000000000" pitchFamily="2" charset="2"/>
              </a:rPr>
              <a:t>Eerst</a:t>
            </a:r>
            <a:r>
              <a:rPr lang="fr-BE" sz="2000" dirty="0" smtClean="0">
                <a:sym typeface="Wingdings" panose="05000000000000000000" pitchFamily="2" charset="2"/>
              </a:rPr>
              <a:t> de </a:t>
            </a:r>
            <a:r>
              <a:rPr lang="fr-BE" sz="2000" dirty="0" err="1" smtClean="0">
                <a:sym typeface="Wingdings" panose="05000000000000000000" pitchFamily="2" charset="2"/>
              </a:rPr>
              <a:t>bijzitters</a:t>
            </a:r>
            <a:r>
              <a:rPr lang="fr-BE" sz="2000" dirty="0" smtClean="0">
                <a:sym typeface="Wingdings" panose="05000000000000000000" pitchFamily="2" charset="2"/>
              </a:rPr>
              <a:t>, de </a:t>
            </a:r>
            <a:r>
              <a:rPr lang="fr-BE" sz="2000" dirty="0" err="1" smtClean="0">
                <a:sym typeface="Wingdings" panose="05000000000000000000" pitchFamily="2" charset="2"/>
              </a:rPr>
              <a:t>secretaris</a:t>
            </a:r>
            <a:r>
              <a:rPr lang="fr-BE" sz="2000" dirty="0" smtClean="0">
                <a:sym typeface="Wingdings" panose="05000000000000000000" pitchFamily="2" charset="2"/>
              </a:rPr>
              <a:t> en de </a:t>
            </a:r>
            <a:r>
              <a:rPr lang="fr-BE" sz="2000" dirty="0" err="1" smtClean="0">
                <a:sym typeface="Wingdings" panose="05000000000000000000" pitchFamily="2" charset="2"/>
              </a:rPr>
              <a:t>getuigen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Dan de </a:t>
            </a:r>
            <a:r>
              <a:rPr lang="fr-BE" sz="2000" dirty="0" err="1" smtClean="0">
                <a:sym typeface="Wingdings" panose="05000000000000000000" pitchFamily="2" charset="2"/>
              </a:rPr>
              <a:t>voorzitter</a:t>
            </a:r>
            <a:r>
              <a:rPr lang="fr-BE" sz="2000" dirty="0" smtClean="0">
                <a:sym typeface="Wingdings" panose="05000000000000000000" pitchFamily="2" charset="2"/>
              </a:rPr>
              <a:t>, </a:t>
            </a:r>
            <a:r>
              <a:rPr lang="fr-BE" sz="2000" dirty="0" err="1" smtClean="0">
                <a:sym typeface="Wingdings" panose="05000000000000000000" pitchFamily="2" charset="2"/>
              </a:rPr>
              <a:t>voor</a:t>
            </a:r>
            <a:r>
              <a:rPr lang="fr-BE" sz="2000" dirty="0" smtClean="0">
                <a:sym typeface="Wingdings" panose="05000000000000000000" pitchFamily="2" charset="2"/>
              </a:rPr>
              <a:t> het </a:t>
            </a:r>
            <a:r>
              <a:rPr lang="fr-BE" sz="2000" dirty="0" err="1" smtClean="0">
                <a:sym typeface="Wingdings" panose="05000000000000000000" pitchFamily="2" charset="2"/>
              </a:rPr>
              <a:t>volledig</a:t>
            </a:r>
            <a:r>
              <a:rPr lang="fr-BE" sz="2000" dirty="0" smtClean="0">
                <a:sym typeface="Wingdings" panose="05000000000000000000" pitchFamily="2" charset="2"/>
              </a:rPr>
              <a:t> bureau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1600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fr-B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«</a:t>
            </a:r>
            <a:r>
              <a:rPr lang="nl-N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zweer dat ik het geheim van de stemming zal bewaren</a:t>
            </a:r>
            <a:r>
              <a:rPr lang="fr-B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»</a:t>
            </a:r>
          </a:p>
          <a:p>
            <a:pPr marL="914400" lvl="2" indent="0">
              <a:buNone/>
            </a:pPr>
            <a:endParaRPr lang="fr-BE" sz="1600" dirty="0"/>
          </a:p>
          <a:p>
            <a:pPr marL="457200" lvl="1" indent="0">
              <a:buNone/>
            </a:pPr>
            <a:endParaRPr lang="fr-BE" sz="1800" dirty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8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2762" y="1428013"/>
            <a:ext cx="1109156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Verdeling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taken</a:t>
            </a:r>
            <a:endParaRPr lang="fr-BE" sz="2400" b="1" dirty="0"/>
          </a:p>
          <a:p>
            <a:pPr marL="0" indent="0">
              <a:buNone/>
            </a:pPr>
            <a:endParaRPr lang="fr-BE" sz="1800" b="1" dirty="0" smtClean="0"/>
          </a:p>
          <a:p>
            <a:pPr marL="457200" lvl="1" indent="0">
              <a:buNone/>
            </a:pPr>
            <a:endParaRPr lang="fr-BE" sz="2000" dirty="0"/>
          </a:p>
        </p:txBody>
      </p:sp>
      <p:graphicFrame>
        <p:nvGraphicFramePr>
          <p:cNvPr id="19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154978"/>
              </p:ext>
            </p:extLst>
          </p:nvPr>
        </p:nvGraphicFramePr>
        <p:xfrm>
          <a:off x="450182" y="1845532"/>
          <a:ext cx="11481886" cy="453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Picture 7" descr="Kaart, Identificatie, Identiteitskaart, Id Kaart, Pa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" y="2001055"/>
            <a:ext cx="1023504" cy="6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Gratuit Photos gratuites de boîtes, chèque, choix Photo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2000"/>
                    </a14:imgEffect>
                    <a14:imgEffect>
                      <a14:brightnessContrast bright="1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0" r="15604"/>
          <a:stretch/>
        </p:blipFill>
        <p:spPr bwMode="auto">
          <a:xfrm>
            <a:off x="4013576" y="5082917"/>
            <a:ext cx="964861" cy="6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ratuit Photos gratuites de boîtes, chèque, choix Photo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2000"/>
                    </a14:imgEffect>
                    <a14:imgEffect>
                      <a14:brightnessContrast bright="1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0" r="15604"/>
          <a:stretch/>
        </p:blipFill>
        <p:spPr bwMode="auto">
          <a:xfrm>
            <a:off x="4385170" y="1884070"/>
            <a:ext cx="964861" cy="6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Timbre, Timbre En Caoutchouc, Cachet, Encr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4075" r="8092" b="6264"/>
          <a:stretch/>
        </p:blipFill>
        <p:spPr bwMode="auto">
          <a:xfrm>
            <a:off x="6852146" y="5308676"/>
            <a:ext cx="995023" cy="8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90" y="1980495"/>
            <a:ext cx="1286801" cy="724550"/>
          </a:xfrm>
          <a:prstGeom prst="rect">
            <a:avLst/>
          </a:prstGeom>
        </p:spPr>
      </p:pic>
      <p:pic>
        <p:nvPicPr>
          <p:cNvPr id="29" name="Picture 7" descr="Timbre, Timbre En Caoutchouc, Cachet, Encr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4075" r="8092" b="6264"/>
          <a:stretch/>
        </p:blipFill>
        <p:spPr bwMode="auto">
          <a:xfrm>
            <a:off x="8113088" y="5302638"/>
            <a:ext cx="995023" cy="8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16</a:t>
            </a:fld>
            <a:endParaRPr lang="fr-BE"/>
          </a:p>
        </p:txBody>
      </p:sp>
      <p:sp>
        <p:nvSpPr>
          <p:cNvPr id="4" name="Tekstvak 3"/>
          <p:cNvSpPr txBox="1"/>
          <p:nvPr/>
        </p:nvSpPr>
        <p:spPr>
          <a:xfrm>
            <a:off x="450182" y="6242260"/>
            <a:ext cx="11342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*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eID</a:t>
            </a:r>
            <a:r>
              <a:rPr lang="fr-BE" sz="1200" dirty="0" smtClean="0"/>
              <a:t>,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paspoort</a:t>
            </a:r>
            <a:r>
              <a:rPr lang="fr-BE" sz="1200" dirty="0" smtClean="0"/>
              <a:t>,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verblijfstitel</a:t>
            </a:r>
            <a:r>
              <a:rPr lang="fr-BE" sz="1200" dirty="0" smtClean="0"/>
              <a:t>,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Belgisch</a:t>
            </a:r>
            <a:r>
              <a:rPr lang="fr-BE" sz="1200" dirty="0" smtClean="0"/>
              <a:t> of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Europees</a:t>
            </a:r>
            <a:r>
              <a:rPr lang="fr-BE" sz="1200" dirty="0" smtClean="0"/>
              <a:t> </a:t>
            </a:r>
            <a:r>
              <a:rPr lang="fr-BE" sz="1200" dirty="0" err="1" smtClean="0"/>
              <a:t>rijbewijs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8518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60582" y="1428013"/>
            <a:ext cx="10583740" cy="511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1800" b="1" dirty="0" smtClean="0"/>
          </a:p>
          <a:p>
            <a:pPr marL="0" indent="0">
              <a:buNone/>
            </a:pPr>
            <a:r>
              <a:rPr lang="fr-BE" sz="2400" b="1" dirty="0" err="1" smtClean="0"/>
              <a:t>Digitaal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duplicaat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oproepingsbrief</a:t>
            </a:r>
            <a:r>
              <a:rPr lang="fr-BE" sz="2400" b="1" dirty="0" smtClean="0"/>
              <a:t> via </a:t>
            </a:r>
            <a:r>
              <a:rPr lang="fr-BE" sz="2400" b="1" dirty="0" err="1" smtClean="0"/>
              <a:t>eBox</a:t>
            </a:r>
            <a:endParaRPr lang="fr-BE" sz="2400" b="1" dirty="0" smtClean="0"/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r>
              <a:rPr lang="nl-BE" sz="1800" dirty="0"/>
              <a:t>Enkele Vlaamse gemeenten zullen in het kader van een proefproject naast de fysieke oproepingsbrief ook een digitaal duplicaat versturen naar de kiezer via de </a:t>
            </a:r>
            <a:r>
              <a:rPr lang="nl-BE" sz="1800" dirty="0" err="1"/>
              <a:t>eBox</a:t>
            </a:r>
            <a:r>
              <a:rPr lang="nl-BE" sz="1800" dirty="0"/>
              <a:t>. </a:t>
            </a:r>
            <a:endParaRPr lang="nl-BE" sz="1800" dirty="0" smtClean="0"/>
          </a:p>
          <a:p>
            <a:pPr marL="0" indent="0">
              <a:buNone/>
            </a:pP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Er kan geldig worden gestemd met een weergave van deze oproepingsbrief op de smartphone. De kiezer moet daarnaast wel steeds in het bezit zijn van een geldig identiteitsdocument</a:t>
            </a:r>
            <a:r>
              <a:rPr lang="nl-BE" sz="1800" dirty="0" smtClean="0"/>
              <a:t>. In dit geval zal de oproepingsbrief niet kunnen worden afgestempeld, zodat de kiezer geen bewijs heeft van het uitoefenen van zijn stemplicht. 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Indien </a:t>
            </a:r>
            <a:r>
              <a:rPr lang="nl-BE" sz="1800" dirty="0"/>
              <a:t>een volmacht wordt uitgeoefend, moet de </a:t>
            </a:r>
            <a:r>
              <a:rPr lang="nl-BE" sz="1800" dirty="0" err="1"/>
              <a:t>volmachtkrijger</a:t>
            </a:r>
            <a:r>
              <a:rPr lang="nl-BE" sz="1800" dirty="0"/>
              <a:t> steeds in het bezit zijn van een fysieke oproepingsbrief.</a:t>
            </a:r>
            <a:endParaRPr lang="fr-BE" sz="1800" b="1" dirty="0" smtClean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72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Uitpakken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pakketten</a:t>
            </a:r>
            <a:r>
              <a:rPr lang="fr-BE" sz="2400" b="1" dirty="0" smtClean="0"/>
              <a:t> met </a:t>
            </a:r>
            <a:r>
              <a:rPr lang="fr-BE" sz="2400" b="1" dirty="0" err="1" smtClean="0"/>
              <a:t>stembiljetten</a:t>
            </a:r>
            <a:endParaRPr lang="fr-BE" sz="2400" b="1" dirty="0" smtClean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Het </a:t>
            </a:r>
            <a:r>
              <a:rPr lang="fr-BE" sz="2000" dirty="0" err="1" smtClean="0"/>
              <a:t>stembureau</a:t>
            </a:r>
            <a:r>
              <a:rPr lang="fr-BE" sz="2000" dirty="0" smtClean="0"/>
              <a:t> </a:t>
            </a:r>
            <a:r>
              <a:rPr lang="fr-BE" sz="2000" dirty="0" err="1" smtClean="0"/>
              <a:t>opent</a:t>
            </a:r>
            <a:r>
              <a:rPr lang="fr-BE" sz="2000" dirty="0" smtClean="0"/>
              <a:t> de </a:t>
            </a:r>
            <a:r>
              <a:rPr lang="fr-BE" sz="2000" dirty="0" err="1" smtClean="0"/>
              <a:t>pakketten</a:t>
            </a:r>
            <a:r>
              <a:rPr lang="fr-BE" sz="2000" dirty="0" smtClean="0"/>
              <a:t> en </a:t>
            </a:r>
            <a:r>
              <a:rPr lang="fr-BE" sz="2000" dirty="0" err="1" smtClean="0"/>
              <a:t>telt</a:t>
            </a:r>
            <a:r>
              <a:rPr lang="fr-BE" sz="2000" dirty="0" smtClean="0"/>
              <a:t> de </a:t>
            </a:r>
            <a:r>
              <a:rPr lang="fr-BE" sz="2000" dirty="0" err="1" smtClean="0"/>
              <a:t>ontvangen</a:t>
            </a:r>
            <a:r>
              <a:rPr lang="fr-BE" sz="2000" dirty="0" smtClean="0"/>
              <a:t> </a:t>
            </a:r>
            <a:r>
              <a:rPr lang="fr-BE" sz="2000" dirty="0" err="1" smtClean="0"/>
              <a:t>stembiljetten</a:t>
            </a:r>
            <a:endParaRPr lang="fr-BE" sz="2000" dirty="0" smtClean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Tip : </a:t>
            </a:r>
            <a:r>
              <a:rPr lang="fr-BE" sz="2000" dirty="0" err="1" smtClean="0"/>
              <a:t>werk</a:t>
            </a:r>
            <a:r>
              <a:rPr lang="fr-BE" sz="2000" dirty="0" smtClean="0"/>
              <a:t> met </a:t>
            </a:r>
            <a:r>
              <a:rPr lang="fr-BE" sz="2000" dirty="0" err="1" smtClean="0"/>
              <a:t>pakketten</a:t>
            </a:r>
            <a:r>
              <a:rPr lang="fr-BE" sz="2000" dirty="0" smtClean="0"/>
              <a:t> van 50 om de </a:t>
            </a:r>
            <a:r>
              <a:rPr lang="fr-BE" sz="2000" dirty="0" err="1" smtClean="0"/>
              <a:t>telling</a:t>
            </a:r>
            <a:r>
              <a:rPr lang="fr-BE" sz="2000" dirty="0" smtClean="0"/>
              <a:t> te </a:t>
            </a:r>
            <a:r>
              <a:rPr lang="fr-BE" sz="2000" dirty="0" err="1" smtClean="0"/>
              <a:t>vereenvoudigen</a:t>
            </a: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  <a:p>
            <a:pPr>
              <a:buFont typeface="Wingdings" panose="05000000000000000000" pitchFamily="2" charset="2"/>
              <a:buChar char="è"/>
            </a:pPr>
            <a:r>
              <a:rPr lang="fr-BE" sz="2000" b="1" dirty="0" err="1" smtClean="0">
                <a:sym typeface="Wingdings" panose="05000000000000000000" pitchFamily="2" charset="2"/>
              </a:rPr>
              <a:t>Noteer</a:t>
            </a:r>
            <a:r>
              <a:rPr lang="fr-BE" sz="2000" b="1" dirty="0" smtClean="0">
                <a:sym typeface="Wingdings" panose="05000000000000000000" pitchFamily="2" charset="2"/>
              </a:rPr>
              <a:t> dit </a:t>
            </a:r>
            <a:r>
              <a:rPr lang="fr-BE" sz="2000" b="1" dirty="0" err="1" smtClean="0">
                <a:sym typeface="Wingdings" panose="05000000000000000000" pitchFamily="2" charset="2"/>
              </a:rPr>
              <a:t>aantal</a:t>
            </a:r>
            <a:r>
              <a:rPr lang="fr-BE" sz="2000" b="1" dirty="0" smtClean="0">
                <a:sym typeface="Wingdings" panose="05000000000000000000" pitchFamily="2" charset="2"/>
              </a:rPr>
              <a:t> in het </a:t>
            </a:r>
            <a:r>
              <a:rPr lang="fr-BE" sz="2000" b="1" dirty="0" err="1" smtClean="0">
                <a:sym typeface="Wingdings" panose="05000000000000000000" pitchFamily="2" charset="2"/>
              </a:rPr>
              <a:t>proces-verbaal</a:t>
            </a:r>
            <a:endParaRPr lang="fr-BE" sz="20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B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In </a:t>
            </a:r>
            <a:r>
              <a:rPr lang="fr-BE" sz="2000" dirty="0" err="1" smtClean="0">
                <a:sym typeface="Wingdings" panose="05000000000000000000" pitchFamily="2" charset="2"/>
              </a:rPr>
              <a:t>geval</a:t>
            </a:r>
            <a:r>
              <a:rPr lang="fr-BE" sz="2000" dirty="0" smtClean="0">
                <a:sym typeface="Wingdings" panose="05000000000000000000" pitchFamily="2" charset="2"/>
              </a:rPr>
              <a:t> van </a:t>
            </a:r>
            <a:r>
              <a:rPr lang="fr-BE" sz="2000" dirty="0" err="1" smtClean="0">
                <a:sym typeface="Wingdings" panose="05000000000000000000" pitchFamily="2" charset="2"/>
              </a:rPr>
              <a:t>problemenen</a:t>
            </a:r>
            <a:r>
              <a:rPr lang="fr-BE" sz="2000" dirty="0" smtClean="0">
                <a:sym typeface="Wingdings" panose="05000000000000000000" pitchFamily="2" charset="2"/>
              </a:rPr>
              <a:t> met de </a:t>
            </a:r>
            <a:r>
              <a:rPr lang="fr-BE" sz="2000" dirty="0" err="1" smtClean="0">
                <a:sym typeface="Wingdings" panose="05000000000000000000" pitchFamily="2" charset="2"/>
              </a:rPr>
              <a:t>stembiljetten</a:t>
            </a:r>
            <a:r>
              <a:rPr lang="fr-BE" sz="2000" dirty="0" smtClean="0">
                <a:sym typeface="Wingdings" panose="05000000000000000000" pitchFamily="2" charset="2"/>
              </a:rPr>
              <a:t>  </a:t>
            </a:r>
            <a:r>
              <a:rPr lang="fr-BE" sz="2000" dirty="0" err="1" smtClean="0">
                <a:sym typeface="Wingdings" panose="05000000000000000000" pitchFamily="2" charset="2"/>
              </a:rPr>
              <a:t>contacteer</a:t>
            </a:r>
            <a:r>
              <a:rPr lang="fr-BE" sz="2000" dirty="0" smtClean="0">
                <a:sym typeface="Wingdings" panose="05000000000000000000" pitchFamily="2" charset="2"/>
              </a:rPr>
              <a:t> het </a:t>
            </a:r>
            <a:r>
              <a:rPr lang="fr-BE" sz="2000" dirty="0" err="1" smtClean="0">
                <a:sym typeface="Wingdings" panose="05000000000000000000" pitchFamily="2" charset="2"/>
              </a:rPr>
              <a:t>kantonhoofdbureau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98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b="1" dirty="0" err="1" smtClean="0"/>
              <a:t>Controle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stembus</a:t>
            </a:r>
            <a:r>
              <a:rPr lang="fr-BE" sz="2400" b="1" dirty="0" smtClean="0"/>
              <a:t> </a:t>
            </a:r>
          </a:p>
          <a:p>
            <a:pPr marL="0" indent="0">
              <a:buNone/>
            </a:pPr>
            <a:endParaRPr lang="fr-BE" sz="2100" dirty="0" smtClean="0"/>
          </a:p>
          <a:p>
            <a:pPr marL="0" indent="0">
              <a:buNone/>
            </a:pPr>
            <a:r>
              <a:rPr lang="fr-BE" sz="1900" dirty="0" err="1"/>
              <a:t>C</a:t>
            </a:r>
            <a:r>
              <a:rPr lang="fr-BE" sz="1900" dirty="0" err="1" smtClean="0"/>
              <a:t>ontroleer</a:t>
            </a:r>
            <a:r>
              <a:rPr lang="fr-BE" sz="1900" dirty="0" smtClean="0"/>
              <a:t> </a:t>
            </a:r>
            <a:r>
              <a:rPr lang="fr-BE" sz="1900" dirty="0"/>
              <a:t>of </a:t>
            </a:r>
            <a:r>
              <a:rPr lang="fr-BE" sz="1900" dirty="0" smtClean="0"/>
              <a:t>de </a:t>
            </a:r>
            <a:r>
              <a:rPr lang="fr-BE" sz="1900" dirty="0" err="1" smtClean="0"/>
              <a:t>stembussen</a:t>
            </a:r>
            <a:r>
              <a:rPr lang="fr-BE" sz="1900" dirty="0" smtClean="0"/>
              <a:t> </a:t>
            </a:r>
            <a:r>
              <a:rPr lang="fr-BE" sz="1900" dirty="0" err="1" smtClean="0"/>
              <a:t>leeg</a:t>
            </a:r>
            <a:r>
              <a:rPr lang="fr-BE" sz="1900" dirty="0" smtClean="0"/>
              <a:t> </a:t>
            </a:r>
            <a:r>
              <a:rPr lang="fr-BE" sz="1900" dirty="0" err="1" smtClean="0"/>
              <a:t>zijn</a:t>
            </a:r>
            <a:r>
              <a:rPr lang="fr-BE" sz="1900" dirty="0" smtClean="0"/>
              <a:t> en </a:t>
            </a:r>
            <a:r>
              <a:rPr lang="fr-BE" sz="1900" dirty="0" err="1" smtClean="0"/>
              <a:t>sluit</a:t>
            </a:r>
            <a:r>
              <a:rPr lang="fr-BE" sz="1900" dirty="0" smtClean="0"/>
              <a:t> </a:t>
            </a:r>
            <a:r>
              <a:rPr lang="fr-BE" sz="1900" dirty="0" err="1" smtClean="0"/>
              <a:t>ze</a:t>
            </a:r>
            <a:r>
              <a:rPr lang="fr-BE" sz="1900" dirty="0" smtClean="0"/>
              <a:t> </a:t>
            </a:r>
            <a:r>
              <a:rPr lang="fr-BE" sz="1900" dirty="0" err="1" smtClean="0"/>
              <a:t>terug</a:t>
            </a:r>
            <a:r>
              <a:rPr lang="fr-BE" sz="1900" dirty="0" smtClean="0"/>
              <a:t>. </a:t>
            </a:r>
            <a:r>
              <a:rPr lang="fr-BE" sz="1900" dirty="0" err="1" smtClean="0"/>
              <a:t>Ze</a:t>
            </a:r>
            <a:r>
              <a:rPr lang="fr-BE" sz="1900" dirty="0" smtClean="0"/>
              <a:t> </a:t>
            </a:r>
            <a:r>
              <a:rPr lang="fr-BE" sz="1900" dirty="0" err="1" smtClean="0"/>
              <a:t>zullen</a:t>
            </a:r>
            <a:r>
              <a:rPr lang="fr-BE" sz="1900" dirty="0" smtClean="0"/>
              <a:t> niet </a:t>
            </a:r>
            <a:r>
              <a:rPr lang="fr-BE" sz="1900" dirty="0" err="1" smtClean="0"/>
              <a:t>meer</a:t>
            </a:r>
            <a:r>
              <a:rPr lang="fr-BE" sz="1900" dirty="0" smtClean="0"/>
              <a:t> </a:t>
            </a:r>
            <a:r>
              <a:rPr lang="fr-BE" sz="1900" dirty="0" err="1" smtClean="0"/>
              <a:t>worden</a:t>
            </a:r>
            <a:r>
              <a:rPr lang="fr-BE" sz="1900" dirty="0" smtClean="0"/>
              <a:t> </a:t>
            </a:r>
            <a:r>
              <a:rPr lang="fr-BE" sz="1900" dirty="0" err="1" smtClean="0"/>
              <a:t>geopend</a:t>
            </a:r>
            <a:r>
              <a:rPr lang="fr-BE" sz="1900" dirty="0" smtClean="0"/>
              <a:t> </a:t>
            </a:r>
            <a:r>
              <a:rPr lang="fr-BE" sz="1900" dirty="0" err="1" smtClean="0"/>
              <a:t>tijdens</a:t>
            </a:r>
            <a:r>
              <a:rPr lang="fr-BE" sz="1900" dirty="0" smtClean="0"/>
              <a:t> de </a:t>
            </a:r>
            <a:r>
              <a:rPr lang="fr-BE" sz="1900" dirty="0" err="1" smtClean="0"/>
              <a:t>stemverrrichtingen</a:t>
            </a:r>
            <a:endParaRPr lang="fr-BE" sz="1900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fr-BE" sz="1600" dirty="0" smtClean="0">
                <a:sym typeface="Wingdings" panose="05000000000000000000" pitchFamily="2" charset="2"/>
              </a:rPr>
              <a:t>De </a:t>
            </a:r>
            <a:r>
              <a:rPr lang="fr-BE" sz="1600" dirty="0" err="1" smtClean="0">
                <a:sym typeface="Wingdings" panose="05000000000000000000" pitchFamily="2" charset="2"/>
              </a:rPr>
              <a:t>voorzitter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houdt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één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sleutel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bij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è"/>
            </a:pPr>
            <a:r>
              <a:rPr lang="fr-BE" sz="1600" dirty="0" smtClean="0">
                <a:sym typeface="Wingdings" panose="05000000000000000000" pitchFamily="2" charset="2"/>
              </a:rPr>
              <a:t>De </a:t>
            </a:r>
            <a:r>
              <a:rPr lang="fr-BE" sz="1600" dirty="0" err="1" smtClean="0">
                <a:sym typeface="Wingdings" panose="05000000000000000000" pitchFamily="2" charset="2"/>
              </a:rPr>
              <a:t>oudste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bijzitter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houdt</a:t>
            </a:r>
            <a:r>
              <a:rPr lang="fr-BE" sz="1600" dirty="0" smtClean="0">
                <a:sym typeface="Wingdings" panose="05000000000000000000" pitchFamily="2" charset="2"/>
              </a:rPr>
              <a:t> de </a:t>
            </a:r>
            <a:r>
              <a:rPr lang="fr-BE" sz="1600" dirty="0" err="1" smtClean="0">
                <a:sym typeface="Wingdings" panose="05000000000000000000" pitchFamily="2" charset="2"/>
              </a:rPr>
              <a:t>tweede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sleutel</a:t>
            </a:r>
            <a:r>
              <a:rPr lang="fr-BE" sz="1600" dirty="0" smtClean="0"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ym typeface="Wingdings" panose="05000000000000000000" pitchFamily="2" charset="2"/>
              </a:rPr>
              <a:t>bij</a:t>
            </a:r>
            <a:endParaRPr lang="fr-BE" sz="1600" dirty="0" smtClean="0"/>
          </a:p>
          <a:p>
            <a:pPr marL="0" indent="0">
              <a:buNone/>
            </a:pPr>
            <a:endParaRPr lang="fr-BE" sz="1900" dirty="0" smtClean="0"/>
          </a:p>
          <a:p>
            <a:pPr marL="0" indent="0">
              <a:buNone/>
            </a:pPr>
            <a:r>
              <a:rPr lang="fr-BE" sz="1900" dirty="0" err="1" smtClean="0"/>
              <a:t>Stempeling</a:t>
            </a:r>
            <a:r>
              <a:rPr lang="fr-BE" sz="1900" dirty="0" smtClean="0"/>
              <a:t> op het </a:t>
            </a:r>
            <a:r>
              <a:rPr lang="fr-BE" sz="1900" dirty="0" err="1" smtClean="0"/>
              <a:t>stembiljet</a:t>
            </a:r>
            <a:r>
              <a:rPr lang="fr-BE" sz="1900" dirty="0" smtClean="0"/>
              <a:t> :  </a:t>
            </a:r>
            <a:r>
              <a:rPr lang="fr-BE" sz="1900" dirty="0" err="1" smtClean="0"/>
              <a:t>loting</a:t>
            </a:r>
            <a:r>
              <a:rPr lang="fr-BE" sz="1900" dirty="0" smtClean="0"/>
              <a:t> om de </a:t>
            </a:r>
            <a:r>
              <a:rPr lang="fr-BE" sz="1900" dirty="0" err="1" smtClean="0"/>
              <a:t>plaats</a:t>
            </a:r>
            <a:r>
              <a:rPr lang="fr-BE" sz="1900" dirty="0" smtClean="0"/>
              <a:t> op het </a:t>
            </a:r>
            <a:r>
              <a:rPr lang="fr-BE" sz="1900" dirty="0" err="1" smtClean="0"/>
              <a:t>stembiljet</a:t>
            </a:r>
            <a:r>
              <a:rPr lang="fr-BE" sz="1900" dirty="0" smtClean="0"/>
              <a:t> te </a:t>
            </a:r>
            <a:r>
              <a:rPr lang="fr-BE" sz="1900" dirty="0" err="1" smtClean="0"/>
              <a:t>bepalen</a:t>
            </a:r>
            <a:endParaRPr lang="fr-BE" sz="19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nl-BE" sz="1600" dirty="0"/>
              <a:t>Neem een stembiljet dat in vieren gevouwen </a:t>
            </a:r>
            <a:r>
              <a:rPr lang="nl-BE" sz="1600" dirty="0" smtClean="0"/>
              <a:t>is</a:t>
            </a:r>
            <a:endParaRPr lang="fr-BE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BE" sz="1600" dirty="0"/>
              <a:t>Bepaal op een van de buitenzijden negen mogelijke plaatsen voor stempeling, </a:t>
            </a:r>
            <a:endParaRPr lang="nl-BE" sz="1600" dirty="0" smtClean="0"/>
          </a:p>
          <a:p>
            <a:pPr marL="457200" lvl="1" indent="0">
              <a:buNone/>
            </a:pPr>
            <a:r>
              <a:rPr lang="nl-BE" sz="1600" dirty="0" smtClean="0"/>
              <a:t>door </a:t>
            </a:r>
            <a:r>
              <a:rPr lang="nl-BE" sz="1600" dirty="0"/>
              <a:t>deze door twee horizontale en twee verticale lijnen in gelijke delen te </a:t>
            </a:r>
            <a:r>
              <a:rPr lang="nl-BE" sz="1600" dirty="0" smtClean="0"/>
              <a:t>verdelen</a:t>
            </a:r>
            <a:endParaRPr lang="nl-BE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BE" sz="1600" dirty="0"/>
              <a:t>Nummer de zo bekomen vakjes van 1 tot </a:t>
            </a:r>
            <a:r>
              <a:rPr lang="nl-BE" sz="1600" dirty="0" smtClean="0"/>
              <a:t>9</a:t>
            </a:r>
            <a:endParaRPr lang="nl-BE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BE" sz="1600" dirty="0"/>
              <a:t>Loot een nummer van 1 tot 9; dat nummer bepaalt de plaats van de datumstempel op de aan de kiezers overhandigde </a:t>
            </a:r>
            <a:r>
              <a:rPr lang="nl-BE" sz="1600" dirty="0" smtClean="0"/>
              <a:t>stembiljetten</a:t>
            </a:r>
            <a:endParaRPr lang="nl-BE" sz="1600" dirty="0"/>
          </a:p>
          <a:p>
            <a:pPr marL="3657600" lvl="8" indent="0">
              <a:buNone/>
            </a:pPr>
            <a:r>
              <a:rPr lang="fr-BE" b="1" i="1" dirty="0" smtClean="0">
                <a:solidFill>
                  <a:srgbClr val="C00000"/>
                </a:solidFill>
              </a:rPr>
              <a:t>Het model van het </a:t>
            </a:r>
            <a:r>
              <a:rPr lang="fr-BE" b="1" i="1" dirty="0" err="1" smtClean="0">
                <a:solidFill>
                  <a:srgbClr val="C00000"/>
                </a:solidFill>
              </a:rPr>
              <a:t>stembiljet</a:t>
            </a:r>
            <a:r>
              <a:rPr lang="fr-BE" b="1" i="1" dirty="0" smtClean="0">
                <a:solidFill>
                  <a:srgbClr val="C00000"/>
                </a:solidFill>
              </a:rPr>
              <a:t> </a:t>
            </a:r>
            <a:r>
              <a:rPr lang="fr-BE" b="1" i="1" dirty="0" err="1" smtClean="0">
                <a:solidFill>
                  <a:srgbClr val="C00000"/>
                </a:solidFill>
              </a:rPr>
              <a:t>moet</a:t>
            </a:r>
            <a:r>
              <a:rPr lang="fr-BE" b="1" i="1" dirty="0" smtClean="0">
                <a:solidFill>
                  <a:srgbClr val="C00000"/>
                </a:solidFill>
              </a:rPr>
              <a:t> </a:t>
            </a:r>
            <a:r>
              <a:rPr lang="fr-BE" b="1" i="1" dirty="0" err="1" smtClean="0">
                <a:solidFill>
                  <a:srgbClr val="C00000"/>
                </a:solidFill>
              </a:rPr>
              <a:t>samen</a:t>
            </a:r>
            <a:r>
              <a:rPr lang="fr-BE" b="1" i="1" dirty="0" smtClean="0">
                <a:solidFill>
                  <a:srgbClr val="C00000"/>
                </a:solidFill>
              </a:rPr>
              <a:t> met het </a:t>
            </a:r>
            <a:r>
              <a:rPr lang="fr-BE" b="1" i="1" dirty="0" err="1" smtClean="0">
                <a:solidFill>
                  <a:srgbClr val="C00000"/>
                </a:solidFill>
              </a:rPr>
              <a:t>proces-verbaal</a:t>
            </a:r>
            <a:r>
              <a:rPr lang="fr-BE" b="1" i="1" dirty="0" smtClean="0">
                <a:solidFill>
                  <a:srgbClr val="C00000"/>
                </a:solidFill>
              </a:rPr>
              <a:t> </a:t>
            </a:r>
            <a:r>
              <a:rPr lang="fr-BE" b="1" i="1" dirty="0" err="1" smtClean="0">
                <a:solidFill>
                  <a:srgbClr val="C00000"/>
                </a:solidFill>
              </a:rPr>
              <a:t>worden</a:t>
            </a:r>
            <a:r>
              <a:rPr lang="fr-BE" b="1" i="1" dirty="0" smtClean="0">
                <a:solidFill>
                  <a:srgbClr val="C00000"/>
                </a:solidFill>
              </a:rPr>
              <a:t> </a:t>
            </a:r>
            <a:r>
              <a:rPr lang="fr-BE" b="1" i="1" dirty="0" err="1" smtClean="0">
                <a:solidFill>
                  <a:srgbClr val="C00000"/>
                </a:solidFill>
              </a:rPr>
              <a:t>overgemaakt</a:t>
            </a:r>
            <a:r>
              <a:rPr lang="fr-BE" b="1" i="1" dirty="0" smtClean="0">
                <a:solidFill>
                  <a:srgbClr val="C00000"/>
                </a:solidFill>
              </a:rPr>
              <a:t> </a:t>
            </a:r>
            <a:r>
              <a:rPr lang="fr-BE" b="1" i="1" dirty="0" err="1" smtClean="0">
                <a:solidFill>
                  <a:srgbClr val="C00000"/>
                </a:solidFill>
              </a:rPr>
              <a:t>aan</a:t>
            </a:r>
            <a:r>
              <a:rPr lang="fr-BE" b="1" i="1" dirty="0" smtClean="0">
                <a:solidFill>
                  <a:srgbClr val="C00000"/>
                </a:solidFill>
              </a:rPr>
              <a:t> het </a:t>
            </a:r>
            <a:r>
              <a:rPr lang="fr-BE" b="1" i="1" dirty="0" err="1" smtClean="0">
                <a:solidFill>
                  <a:srgbClr val="C00000"/>
                </a:solidFill>
              </a:rPr>
              <a:t>telbureau</a:t>
            </a:r>
            <a:r>
              <a:rPr lang="fr-BE" b="1" i="1" dirty="0" smtClean="0">
                <a:solidFill>
                  <a:srgbClr val="C00000"/>
                </a:solidFill>
              </a:rPr>
              <a:t> !</a:t>
            </a:r>
            <a:endParaRPr lang="fr-BE" b="1" i="1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19</a:t>
            </a:fld>
            <a:endParaRPr lang="fr-BE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9230041" y="4015983"/>
            <a:ext cx="2240950" cy="1386689"/>
            <a:chOff x="2970" y="3540"/>
            <a:chExt cx="4365" cy="2478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060" y="3555"/>
              <a:ext cx="4275" cy="2463"/>
              <a:chOff x="3060" y="3555"/>
              <a:chExt cx="5130" cy="2955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060" y="3555"/>
                <a:ext cx="5130" cy="2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BE"/>
              </a:p>
            </p:txBody>
          </p:sp>
          <p:grpSp>
            <p:nvGrpSpPr>
              <p:cNvPr id="22" name="Group 6"/>
              <p:cNvGrpSpPr>
                <a:grpSpLocks/>
              </p:cNvGrpSpPr>
              <p:nvPr/>
            </p:nvGrpSpPr>
            <p:grpSpPr bwMode="auto">
              <a:xfrm>
                <a:off x="3060" y="3555"/>
                <a:ext cx="5130" cy="2955"/>
                <a:chOff x="3060" y="3555"/>
                <a:chExt cx="5130" cy="2955"/>
              </a:xfrm>
            </p:grpSpPr>
            <p:cxnSp>
              <p:nvCxnSpPr>
                <p:cNvPr id="23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4785" y="3570"/>
                  <a:ext cx="0" cy="29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Line 8"/>
                <p:cNvCxnSpPr>
                  <a:cxnSpLocks noChangeShapeType="1"/>
                </p:cNvCxnSpPr>
                <p:nvPr/>
              </p:nvCxnSpPr>
              <p:spPr bwMode="auto">
                <a:xfrm>
                  <a:off x="6540" y="3555"/>
                  <a:ext cx="0" cy="29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Line 9"/>
                <p:cNvCxnSpPr>
                  <a:cxnSpLocks noChangeShapeType="1"/>
                </p:cNvCxnSpPr>
                <p:nvPr/>
              </p:nvCxnSpPr>
              <p:spPr bwMode="auto">
                <a:xfrm>
                  <a:off x="3060" y="4515"/>
                  <a:ext cx="51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Line 10"/>
                <p:cNvCxnSpPr>
                  <a:cxnSpLocks noChangeShapeType="1"/>
                </p:cNvCxnSpPr>
                <p:nvPr/>
              </p:nvCxnSpPr>
              <p:spPr bwMode="auto">
                <a:xfrm>
                  <a:off x="3060" y="5535"/>
                  <a:ext cx="51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85" y="354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425" y="354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908" y="354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fr-BE" sz="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970" y="432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410" y="432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898" y="4320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fr-BE" sz="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970" y="5175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410" y="5175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fr-BE" sz="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898" y="5175"/>
              <a:ext cx="43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fr-BE" sz="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71723" y="663307"/>
            <a:ext cx="9157646" cy="659218"/>
          </a:xfrm>
        </p:spPr>
        <p:txBody>
          <a:bodyPr>
            <a:normAutofit/>
          </a:bodyPr>
          <a:lstStyle/>
          <a:p>
            <a:r>
              <a:rPr lang="fr-BE" sz="28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fr-BE" sz="28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22" y="171360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2400" dirty="0" err="1" smtClean="0"/>
              <a:t>Voor</a:t>
            </a:r>
            <a:r>
              <a:rPr lang="fr-BE" sz="2400" dirty="0" smtClean="0"/>
              <a:t> de </a:t>
            </a:r>
            <a:r>
              <a:rPr lang="fr-BE" sz="2400" dirty="0" err="1" smtClean="0"/>
              <a:t>stemming</a:t>
            </a:r>
            <a:endParaRPr lang="fr-BE" sz="2400" dirty="0" smtClean="0"/>
          </a:p>
          <a:p>
            <a:pPr>
              <a:lnSpc>
                <a:spcPct val="150000"/>
              </a:lnSpc>
            </a:pPr>
            <a:r>
              <a:rPr lang="fr-BE" sz="2400" dirty="0" smtClean="0"/>
              <a:t>De </a:t>
            </a:r>
            <a:r>
              <a:rPr lang="fr-BE" sz="2400" dirty="0" err="1" smtClean="0"/>
              <a:t>eigenlijke</a:t>
            </a:r>
            <a:r>
              <a:rPr lang="fr-BE" sz="2400" dirty="0" smtClean="0"/>
              <a:t> </a:t>
            </a:r>
            <a:r>
              <a:rPr lang="fr-BE" sz="2400" dirty="0" err="1" smtClean="0"/>
              <a:t>stemming</a:t>
            </a:r>
            <a:r>
              <a:rPr lang="fr-BE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Na de </a:t>
            </a:r>
            <a:r>
              <a:rPr lang="fr-BE" sz="2400" dirty="0" err="1" smtClean="0"/>
              <a:t>sluiting</a:t>
            </a:r>
            <a:r>
              <a:rPr lang="fr-BE" sz="2400" dirty="0" smtClean="0"/>
              <a:t> van de </a:t>
            </a:r>
            <a:r>
              <a:rPr lang="fr-BE" sz="2400" dirty="0" err="1" smtClean="0"/>
              <a:t>stemming</a:t>
            </a:r>
            <a:endParaRPr lang="fr-BE" sz="2400" dirty="0" smtClean="0"/>
          </a:p>
          <a:p>
            <a:pPr>
              <a:lnSpc>
                <a:spcPct val="150000"/>
              </a:lnSpc>
            </a:pPr>
            <a:r>
              <a:rPr lang="fr-BE" sz="2400" dirty="0" err="1" smtClean="0"/>
              <a:t>Presentiegeld</a:t>
            </a:r>
            <a:r>
              <a:rPr lang="fr-BE" sz="2400" dirty="0" smtClean="0"/>
              <a:t>, </a:t>
            </a:r>
            <a:r>
              <a:rPr lang="fr-BE" sz="2400" dirty="0" err="1" smtClean="0"/>
              <a:t>verplaatsingsonkosten</a:t>
            </a:r>
            <a:r>
              <a:rPr lang="fr-BE" sz="2400" dirty="0" smtClean="0"/>
              <a:t> </a:t>
            </a:r>
            <a:r>
              <a:rPr lang="fr-BE" sz="2400" dirty="0" smtClean="0"/>
              <a:t>en </a:t>
            </a:r>
            <a:r>
              <a:rPr lang="fr-BE" sz="2400" dirty="0" err="1" smtClean="0"/>
              <a:t>verzekeringspolis</a:t>
            </a:r>
            <a:endParaRPr lang="fr-BE" sz="2400" dirty="0" smtClean="0"/>
          </a:p>
          <a:p>
            <a:pPr>
              <a:lnSpc>
                <a:spcPct val="150000"/>
              </a:lnSpc>
            </a:pPr>
            <a:r>
              <a:rPr lang="fr-BE" sz="2400" dirty="0" err="1" smtClean="0"/>
              <a:t>Omgang</a:t>
            </a:r>
            <a:r>
              <a:rPr lang="fr-BE" sz="2400" dirty="0" smtClean="0"/>
              <a:t> met de </a:t>
            </a:r>
            <a:r>
              <a:rPr lang="fr-BE" sz="2400" dirty="0" err="1" smtClean="0"/>
              <a:t>kiezer</a:t>
            </a:r>
            <a:endParaRPr lang="fr-BE" sz="2400" dirty="0" smtClean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fr-BE" sz="28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40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28722" y="1610576"/>
            <a:ext cx="10515600" cy="513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err="1" smtClean="0"/>
              <a:t>Voorafgaande</a:t>
            </a:r>
            <a:r>
              <a:rPr lang="fr-BE" sz="2000" dirty="0" smtClean="0"/>
              <a:t> </a:t>
            </a:r>
            <a:r>
              <a:rPr lang="fr-BE" sz="2000" dirty="0" err="1" smtClean="0"/>
              <a:t>stemming</a:t>
            </a:r>
            <a:r>
              <a:rPr lang="fr-BE" sz="2000" dirty="0" smtClean="0"/>
              <a:t> </a:t>
            </a:r>
            <a:r>
              <a:rPr lang="fr-BE" sz="2000" dirty="0" err="1" smtClean="0"/>
              <a:t>door</a:t>
            </a:r>
            <a:r>
              <a:rPr lang="fr-BE" sz="2000" dirty="0" smtClean="0"/>
              <a:t> de </a:t>
            </a:r>
            <a:r>
              <a:rPr lang="fr-BE" sz="2000" dirty="0" err="1" smtClean="0"/>
              <a:t>bureauleden</a:t>
            </a:r>
            <a:r>
              <a:rPr lang="fr-BE" sz="2000" dirty="0" smtClean="0"/>
              <a:t>  </a:t>
            </a:r>
            <a:r>
              <a:rPr lang="fr-BE" sz="2000" dirty="0"/>
              <a:t>(</a:t>
            </a:r>
            <a:r>
              <a:rPr lang="fr-BE" sz="2000" dirty="0" err="1"/>
              <a:t>Bij</a:t>
            </a:r>
            <a:r>
              <a:rPr lang="fr-BE" sz="2000" dirty="0"/>
              <a:t> </a:t>
            </a:r>
            <a:r>
              <a:rPr lang="fr-BE" sz="2000" dirty="0" err="1"/>
              <a:t>voorkeur</a:t>
            </a:r>
            <a:r>
              <a:rPr lang="fr-BE" sz="2000" dirty="0"/>
              <a:t> </a:t>
            </a:r>
            <a:r>
              <a:rPr lang="fr-BE" sz="2000" dirty="0" err="1"/>
              <a:t>voor</a:t>
            </a:r>
            <a:r>
              <a:rPr lang="fr-BE" sz="2000" dirty="0"/>
              <a:t> de </a:t>
            </a:r>
            <a:r>
              <a:rPr lang="fr-BE" sz="2000" dirty="0" err="1"/>
              <a:t>opening</a:t>
            </a:r>
            <a:r>
              <a:rPr lang="fr-BE" sz="2000" dirty="0"/>
              <a:t> van het </a:t>
            </a:r>
            <a:r>
              <a:rPr lang="fr-BE" sz="2000" dirty="0" smtClean="0"/>
              <a:t>bureau)</a:t>
            </a:r>
          </a:p>
          <a:p>
            <a:pPr marL="0" indent="0">
              <a:buNone/>
            </a:pPr>
            <a:r>
              <a:rPr lang="fr-BE" sz="2000" dirty="0" smtClean="0"/>
              <a:t>De </a:t>
            </a:r>
            <a:r>
              <a:rPr lang="fr-BE" sz="2000" dirty="0" err="1" smtClean="0"/>
              <a:t>stemming</a:t>
            </a:r>
            <a:r>
              <a:rPr lang="fr-BE" sz="2000" dirty="0" smtClean="0"/>
              <a:t> </a:t>
            </a:r>
            <a:r>
              <a:rPr lang="fr-BE" sz="2000" dirty="0" err="1" smtClean="0"/>
              <a:t>wordt</a:t>
            </a:r>
            <a:r>
              <a:rPr lang="fr-BE" sz="2000" dirty="0" smtClean="0"/>
              <a:t> open </a:t>
            </a:r>
            <a:r>
              <a:rPr lang="fr-BE" sz="2000" dirty="0" err="1" smtClean="0"/>
              <a:t>verklaard</a:t>
            </a:r>
            <a:r>
              <a:rPr lang="fr-BE" sz="2000" dirty="0" smtClean="0"/>
              <a:t> om 08u00</a:t>
            </a:r>
            <a:endParaRPr lang="fr-BE" sz="2000" dirty="0"/>
          </a:p>
          <a:p>
            <a:pPr marL="0" indent="0">
              <a:buNone/>
            </a:pPr>
            <a:r>
              <a:rPr lang="nl-NL" sz="2000" dirty="0"/>
              <a:t>De kiezers mogen stemmen tot </a:t>
            </a:r>
            <a:r>
              <a:rPr lang="nl-NL" sz="2000" dirty="0" smtClean="0"/>
              <a:t>14u00</a:t>
            </a:r>
            <a:endParaRPr lang="nl-BE" sz="2000" dirty="0"/>
          </a:p>
          <a:p>
            <a:pPr marL="0" indent="0">
              <a:buNone/>
            </a:pPr>
            <a:endParaRPr lang="fr-BE" sz="1600" dirty="0" smtClean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56351"/>
              </p:ext>
            </p:extLst>
          </p:nvPr>
        </p:nvGraphicFramePr>
        <p:xfrm>
          <a:off x="1154638" y="3139441"/>
          <a:ext cx="9227610" cy="3195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7512">
                  <a:extLst>
                    <a:ext uri="{9D8B030D-6E8A-4147-A177-3AD203B41FA5}">
                      <a16:colId xmlns:a16="http://schemas.microsoft.com/office/drawing/2014/main" val="4139791319"/>
                    </a:ext>
                  </a:extLst>
                </a:gridCol>
                <a:gridCol w="4610098">
                  <a:extLst>
                    <a:ext uri="{9D8B030D-6E8A-4147-A177-3AD203B41FA5}">
                      <a16:colId xmlns:a16="http://schemas.microsoft.com/office/drawing/2014/main" val="1159425921"/>
                    </a:ext>
                  </a:extLst>
                </a:gridCol>
              </a:tblGrid>
              <a:tr h="79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 smtClean="0">
                          <a:effectLst/>
                        </a:rPr>
                        <a:t>Toegelaten</a:t>
                      </a:r>
                      <a:r>
                        <a:rPr lang="fr-BE" sz="1600" dirty="0" smtClean="0">
                          <a:effectLst/>
                        </a:rPr>
                        <a:t> </a:t>
                      </a:r>
                      <a:r>
                        <a:rPr lang="fr-BE" sz="1600" dirty="0" err="1" smtClean="0">
                          <a:effectLst/>
                        </a:rPr>
                        <a:t>kiezers</a:t>
                      </a:r>
                      <a:endParaRPr lang="fr-BE" sz="1600" dirty="0" smtClean="0">
                        <a:effectLst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>
                          <a:effectLst/>
                        </a:rPr>
                        <a:t>Niet</a:t>
                      </a:r>
                      <a:r>
                        <a:rPr lang="fr-BE" sz="1600" baseline="0" dirty="0" smtClean="0">
                          <a:effectLst/>
                        </a:rPr>
                        <a:t>-</a:t>
                      </a:r>
                      <a:r>
                        <a:rPr lang="fr-BE" sz="1600" baseline="0" dirty="0" err="1" smtClean="0">
                          <a:effectLst/>
                        </a:rPr>
                        <a:t>toegelaten</a:t>
                      </a:r>
                      <a:r>
                        <a:rPr lang="fr-BE" sz="1600" baseline="0" dirty="0" smtClean="0">
                          <a:effectLst/>
                        </a:rPr>
                        <a:t> </a:t>
                      </a:r>
                      <a:r>
                        <a:rPr lang="fr-BE" sz="1600" baseline="0" dirty="0" err="1" smtClean="0">
                          <a:effectLst/>
                        </a:rPr>
                        <a:t>kiezers</a:t>
                      </a:r>
                      <a:endParaRPr lang="fr-BE" sz="1600" dirty="0" smtClean="0"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3297"/>
                  </a:ext>
                </a:extLst>
              </a:tr>
              <a:tr h="2402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err="1" smtClean="0"/>
                        <a:t>Kiezers</a:t>
                      </a:r>
                      <a:r>
                        <a:rPr lang="fr-BE" sz="1200" baseline="0" dirty="0" smtClean="0"/>
                        <a:t> op de </a:t>
                      </a:r>
                      <a:r>
                        <a:rPr lang="fr-BE" sz="1200" baseline="0" dirty="0" err="1" smtClean="0"/>
                        <a:t>aanstiplijst</a:t>
                      </a:r>
                      <a:r>
                        <a:rPr lang="fr-BE" sz="1200" baseline="0" dirty="0" smtClean="0"/>
                        <a:t> van </a:t>
                      </a:r>
                      <a:r>
                        <a:rPr lang="fr-BE" sz="1200" baseline="0" dirty="0" err="1" smtClean="0"/>
                        <a:t>uw</a:t>
                      </a:r>
                      <a:r>
                        <a:rPr lang="fr-BE" sz="1200" baseline="0" dirty="0" smtClean="0"/>
                        <a:t> bureau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err="1" smtClean="0"/>
                        <a:t>Leden</a:t>
                      </a:r>
                      <a:r>
                        <a:rPr lang="fr-BE" sz="1200" baseline="0" dirty="0" smtClean="0"/>
                        <a:t> van het </a:t>
                      </a:r>
                      <a:r>
                        <a:rPr lang="fr-BE" sz="1200" baseline="0" dirty="0" err="1" smtClean="0"/>
                        <a:t>stembureau</a:t>
                      </a:r>
                      <a:r>
                        <a:rPr lang="fr-BE" sz="1200" baseline="0" dirty="0" smtClean="0"/>
                        <a:t> (</a:t>
                      </a:r>
                      <a:r>
                        <a:rPr lang="fr-BE" sz="1200" baseline="0" dirty="0" err="1" smtClean="0"/>
                        <a:t>kiezers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baseline="0" dirty="0" err="1" smtClean="0"/>
                        <a:t>uit</a:t>
                      </a:r>
                      <a:r>
                        <a:rPr lang="fr-BE" sz="1200" baseline="0" dirty="0" smtClean="0"/>
                        <a:t> de </a:t>
                      </a:r>
                      <a:r>
                        <a:rPr lang="fr-BE" sz="1200" baseline="0" dirty="0" err="1" smtClean="0"/>
                        <a:t>kieskring</a:t>
                      </a:r>
                      <a:r>
                        <a:rPr lang="fr-BE" sz="1200" baseline="0" dirty="0" smtClean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baseline="0" dirty="0" smtClean="0"/>
                        <a:t>De </a:t>
                      </a:r>
                      <a:r>
                        <a:rPr lang="fr-BE" sz="1200" baseline="0" dirty="0" err="1" smtClean="0"/>
                        <a:t>getuigen</a:t>
                      </a:r>
                      <a:r>
                        <a:rPr lang="fr-BE" sz="1200" baseline="0" dirty="0" smtClean="0"/>
                        <a:t> (</a:t>
                      </a:r>
                      <a:r>
                        <a:rPr lang="fr-BE" sz="1200" baseline="0" dirty="0" err="1" smtClean="0"/>
                        <a:t>kiezers</a:t>
                      </a:r>
                      <a:r>
                        <a:rPr lang="fr-BE" sz="1200" baseline="0" dirty="0" smtClean="0"/>
                        <a:t> </a:t>
                      </a:r>
                      <a:r>
                        <a:rPr lang="fr-BE" sz="1200" baseline="0" dirty="0" err="1" smtClean="0"/>
                        <a:t>uit</a:t>
                      </a:r>
                      <a:r>
                        <a:rPr lang="fr-BE" sz="1200" baseline="0" dirty="0" smtClean="0"/>
                        <a:t> de </a:t>
                      </a:r>
                      <a:r>
                        <a:rPr lang="fr-BE" sz="1200" baseline="0" dirty="0" err="1" smtClean="0"/>
                        <a:t>kieskring</a:t>
                      </a:r>
                      <a:r>
                        <a:rPr lang="fr-BE" sz="1200" baseline="0" dirty="0" smtClean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 kern="1200" baseline="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Kiezer met een handicap die een beroep doet op een speciaal hiervoor uitgerust stemhokje</a:t>
                      </a:r>
                      <a:endParaRPr lang="fr-BE" sz="1200" baseline="0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 gemeente zal u deze namen bezorgen. Dit kan tot op de dag van de verkiezingen.</a:t>
                      </a:r>
                      <a:endParaRPr lang="fr-BE" sz="1200" dirty="0" smtClean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75628"/>
                  </a:ext>
                </a:extLst>
              </a:tr>
            </a:tbl>
          </a:graphicData>
        </a:graphic>
      </p:graphicFrame>
      <p:pic>
        <p:nvPicPr>
          <p:cNvPr id="28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1675" r="26041" b="3333"/>
          <a:stretch>
            <a:fillRect/>
          </a:stretch>
        </p:blipFill>
        <p:spPr bwMode="auto">
          <a:xfrm>
            <a:off x="10533073" y="3451284"/>
            <a:ext cx="860425" cy="100798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9" name="&quot;No&quot; Symbol 13"/>
          <p:cNvSpPr/>
          <p:nvPr/>
        </p:nvSpPr>
        <p:spPr>
          <a:xfrm>
            <a:off x="10479415" y="3453873"/>
            <a:ext cx="967740" cy="1059180"/>
          </a:xfrm>
          <a:prstGeom prst="noSmoking">
            <a:avLst>
              <a:gd name="adj" fmla="val 2925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pic>
        <p:nvPicPr>
          <p:cNvPr id="3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1675" r="26041" b="3333"/>
          <a:stretch>
            <a:fillRect/>
          </a:stretch>
        </p:blipFill>
        <p:spPr bwMode="auto">
          <a:xfrm>
            <a:off x="242132" y="3451283"/>
            <a:ext cx="815340" cy="9544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Donut 10"/>
          <p:cNvSpPr/>
          <p:nvPr/>
        </p:nvSpPr>
        <p:spPr>
          <a:xfrm>
            <a:off x="156232" y="3451283"/>
            <a:ext cx="929640" cy="1013460"/>
          </a:xfrm>
          <a:prstGeom prst="donut">
            <a:avLst>
              <a:gd name="adj" fmla="val 53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0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6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Toelatingsprocedure</a:t>
            </a:r>
            <a:endParaRPr lang="fr-BE" sz="2400" b="1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/>
              <a:t>	Het </a:t>
            </a:r>
            <a:r>
              <a:rPr lang="fr-BE" sz="2400" dirty="0" err="1" smtClean="0"/>
              <a:t>aantal</a:t>
            </a:r>
            <a:r>
              <a:rPr lang="fr-BE" sz="2400" dirty="0" smtClean="0"/>
              <a:t> </a:t>
            </a:r>
            <a:r>
              <a:rPr lang="fr-BE" sz="2400" dirty="0" err="1" smtClean="0"/>
              <a:t>kiezers</a:t>
            </a:r>
            <a:r>
              <a:rPr lang="fr-BE" sz="2400" dirty="0" smtClean="0"/>
              <a:t> in het </a:t>
            </a:r>
            <a:r>
              <a:rPr lang="fr-BE" sz="2400" dirty="0" err="1" smtClean="0"/>
              <a:t>lokaal</a:t>
            </a:r>
            <a:r>
              <a:rPr lang="fr-BE" sz="2400" dirty="0" smtClean="0"/>
              <a:t> ≤ het </a:t>
            </a:r>
            <a:r>
              <a:rPr lang="fr-BE" sz="2400" dirty="0" err="1" smtClean="0"/>
              <a:t>aantal</a:t>
            </a:r>
            <a:r>
              <a:rPr lang="fr-BE" sz="2400" dirty="0" smtClean="0"/>
              <a:t> </a:t>
            </a:r>
            <a:r>
              <a:rPr lang="fr-BE" sz="2400" dirty="0" err="1" smtClean="0"/>
              <a:t>beschikbare</a:t>
            </a:r>
            <a:r>
              <a:rPr lang="fr-BE" sz="2400" dirty="0" smtClean="0"/>
              <a:t> </a:t>
            </a:r>
            <a:r>
              <a:rPr lang="fr-BE" sz="2400" dirty="0" err="1" smtClean="0"/>
              <a:t>stemhokjes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nl-NL" sz="2400" dirty="0"/>
              <a:t>De kiezer die geen oproepingsbrief bij zich heeft kan wel enkel tot de stemming toegelaten worden als zijn identiteit en zijn hoedanigheid van kiezer erkend worden door het bureau.</a:t>
            </a:r>
            <a:endParaRPr lang="nl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nl-NL" sz="2400" dirty="0"/>
              <a:t>Nadat een kiezer tot de stemming wordt toegelaten, wordt de naam van deze kiezer op de aanstiplijst gemarkeerd met een X</a:t>
            </a:r>
            <a:endParaRPr lang="nl-BE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22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028722" y="1718100"/>
            <a:ext cx="10515600" cy="4638250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Stemprocedure</a:t>
            </a:r>
            <a:endParaRPr lang="fr-BE" sz="2400" b="1" dirty="0" smtClean="0"/>
          </a:p>
          <a:p>
            <a:pPr marL="0" indent="0">
              <a:buNone/>
            </a:pPr>
            <a:r>
              <a:rPr lang="fr-BE" sz="2000" dirty="0" smtClean="0"/>
              <a:t>	</a:t>
            </a:r>
            <a:r>
              <a:rPr lang="fr-BE" sz="2000" dirty="0" err="1" smtClean="0"/>
              <a:t>Volgende</a:t>
            </a:r>
            <a:r>
              <a:rPr lang="fr-BE" sz="2000" dirty="0" smtClean="0"/>
              <a:t> </a:t>
            </a:r>
            <a:r>
              <a:rPr lang="fr-BE" sz="2000" dirty="0" err="1" smtClean="0"/>
              <a:t>stembiljetten</a:t>
            </a:r>
            <a:r>
              <a:rPr lang="fr-BE" sz="2000" dirty="0" smtClean="0"/>
              <a:t> </a:t>
            </a:r>
            <a:r>
              <a:rPr lang="fr-BE" sz="2000" dirty="0" err="1" smtClean="0"/>
              <a:t>moeten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de </a:t>
            </a:r>
            <a:r>
              <a:rPr lang="fr-BE" sz="2000" dirty="0" err="1" smtClean="0"/>
              <a:t>kiezer</a:t>
            </a:r>
            <a:r>
              <a:rPr lang="fr-BE" sz="2000" dirty="0" smtClean="0"/>
              <a:t> </a:t>
            </a:r>
            <a:r>
              <a:rPr lang="fr-BE" sz="2000" dirty="0" err="1" smtClean="0"/>
              <a:t>worden</a:t>
            </a:r>
            <a:r>
              <a:rPr lang="fr-BE" sz="2000" dirty="0" smtClean="0"/>
              <a:t> </a:t>
            </a:r>
            <a:r>
              <a:rPr lang="fr-BE" sz="2000" dirty="0" err="1" smtClean="0"/>
              <a:t>gegeven</a:t>
            </a:r>
            <a:r>
              <a:rPr lang="fr-BE" sz="2000" dirty="0" smtClean="0"/>
              <a:t> :</a:t>
            </a:r>
            <a:endParaRPr lang="fr-BE" sz="2000" dirty="0"/>
          </a:p>
          <a:p>
            <a:r>
              <a:rPr lang="fr-BE" sz="1800" dirty="0" smtClean="0"/>
              <a:t> </a:t>
            </a:r>
            <a:r>
              <a:rPr lang="fr-BE" sz="1800" b="1" dirty="0" smtClean="0">
                <a:solidFill>
                  <a:schemeClr val="bg1"/>
                </a:solidFill>
              </a:rPr>
              <a:t>Witte</a:t>
            </a:r>
            <a:r>
              <a:rPr lang="fr-BE" sz="1800" dirty="0" smtClean="0"/>
              <a:t> </a:t>
            </a:r>
            <a:r>
              <a:rPr lang="fr-BE" sz="1800" dirty="0" err="1" smtClean="0"/>
              <a:t>oproepingsbrief</a:t>
            </a:r>
            <a:r>
              <a:rPr lang="fr-BE" sz="1800" dirty="0" smtClean="0"/>
              <a:t>: </a:t>
            </a:r>
            <a:r>
              <a:rPr lang="fr-BE" sz="1800" b="1" dirty="0" smtClean="0"/>
              <a:t>DRIE </a:t>
            </a:r>
            <a:r>
              <a:rPr lang="fr-BE" sz="1800" dirty="0" err="1" smtClean="0"/>
              <a:t>stembiljetten</a:t>
            </a:r>
            <a:r>
              <a:rPr lang="fr-BE" sz="1800" dirty="0" smtClean="0"/>
              <a:t> : </a:t>
            </a:r>
            <a:r>
              <a:rPr lang="fr-BE" sz="1800" dirty="0" err="1" smtClean="0"/>
              <a:t>een</a:t>
            </a:r>
            <a:r>
              <a:rPr lang="fr-BE" sz="1800" dirty="0" smtClean="0"/>
              <a:t> </a:t>
            </a:r>
            <a:r>
              <a:rPr lang="fr-BE" sz="1800" dirty="0" err="1" smtClean="0">
                <a:solidFill>
                  <a:schemeClr val="accent1"/>
                </a:solidFill>
              </a:rPr>
              <a:t>blauw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de </a:t>
            </a:r>
            <a:r>
              <a:rPr lang="fr-BE" sz="1800" dirty="0" err="1" smtClean="0"/>
              <a:t>verkiezing</a:t>
            </a:r>
            <a:r>
              <a:rPr lang="fr-BE" sz="1800" dirty="0" smtClean="0"/>
              <a:t> van het </a:t>
            </a:r>
            <a:r>
              <a:rPr lang="fr-BE" sz="1800" dirty="0" err="1" smtClean="0"/>
              <a:t>Europees</a:t>
            </a:r>
            <a:r>
              <a:rPr lang="fr-BE" sz="1800" dirty="0" smtClean="0"/>
              <a:t> Parlement, </a:t>
            </a:r>
            <a:r>
              <a:rPr lang="fr-BE" sz="1800" dirty="0" err="1" smtClean="0"/>
              <a:t>een</a:t>
            </a:r>
            <a:r>
              <a:rPr lang="fr-BE" sz="1800" dirty="0" smtClean="0"/>
              <a:t> </a:t>
            </a:r>
            <a:r>
              <a:rPr lang="fr-BE" sz="1800" dirty="0" err="1" smtClean="0">
                <a:solidFill>
                  <a:schemeClr val="bg1"/>
                </a:solidFill>
              </a:rPr>
              <a:t>wit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de </a:t>
            </a:r>
            <a:r>
              <a:rPr lang="fr-BE" sz="1800" dirty="0" err="1" smtClean="0"/>
              <a:t>verkiezing</a:t>
            </a:r>
            <a:r>
              <a:rPr lang="fr-BE" sz="1800" dirty="0" smtClean="0"/>
              <a:t> van de </a:t>
            </a:r>
            <a:r>
              <a:rPr lang="fr-BE" sz="1800" dirty="0" err="1" smtClean="0"/>
              <a:t>Kamer</a:t>
            </a:r>
            <a:r>
              <a:rPr lang="fr-BE" sz="1800" dirty="0" smtClean="0"/>
              <a:t> en </a:t>
            </a:r>
            <a:r>
              <a:rPr lang="fr-BE" sz="1800" dirty="0" err="1" smtClean="0"/>
              <a:t>een</a:t>
            </a:r>
            <a:r>
              <a:rPr lang="fr-BE" sz="1800" dirty="0" smtClean="0"/>
              <a:t> </a:t>
            </a:r>
            <a:r>
              <a:rPr lang="fr-BE" sz="1800" dirty="0" smtClean="0">
                <a:solidFill>
                  <a:srgbClr val="FF99CC"/>
                </a:solidFill>
              </a:rPr>
              <a:t>rose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de verkiezingen van het Vlaams Parlement </a:t>
            </a:r>
            <a:r>
              <a:rPr lang="fr-BE" sz="1800" b="1" dirty="0" smtClean="0"/>
              <a:t>(</a:t>
            </a:r>
            <a:r>
              <a:rPr lang="fr-BE" sz="1800" b="1" dirty="0"/>
              <a:t>TYPE </a:t>
            </a:r>
            <a:r>
              <a:rPr lang="fr-BE" sz="1800" b="1" dirty="0" smtClean="0"/>
              <a:t>1)</a:t>
            </a:r>
            <a:endParaRPr lang="fr-BE" sz="1800" b="1" dirty="0"/>
          </a:p>
          <a:p>
            <a:r>
              <a:rPr lang="fr-BE" sz="1800" b="1" dirty="0" err="1" smtClean="0">
                <a:solidFill>
                  <a:schemeClr val="accent1"/>
                </a:solidFill>
              </a:rPr>
              <a:t>Blauwe</a:t>
            </a:r>
            <a:r>
              <a:rPr lang="fr-BE" sz="1800" b="1" dirty="0" smtClean="0">
                <a:solidFill>
                  <a:schemeClr val="accent1"/>
                </a:solidFill>
              </a:rPr>
              <a:t> </a:t>
            </a:r>
            <a:r>
              <a:rPr lang="fr-BE" sz="1800" dirty="0" err="1"/>
              <a:t>oproepingsbrief</a:t>
            </a:r>
            <a:r>
              <a:rPr lang="fr-BE" sz="1800" dirty="0"/>
              <a:t> : </a:t>
            </a:r>
            <a:r>
              <a:rPr lang="fr-BE" sz="1800" b="1" dirty="0" smtClean="0"/>
              <a:t>EEN</a:t>
            </a:r>
            <a:r>
              <a:rPr lang="fr-BE" sz="1800" dirty="0" smtClean="0"/>
              <a:t> </a:t>
            </a:r>
            <a:r>
              <a:rPr lang="fr-BE" sz="1800" dirty="0" err="1">
                <a:solidFill>
                  <a:schemeClr val="accent1"/>
                </a:solidFill>
              </a:rPr>
              <a:t>blauw</a:t>
            </a:r>
            <a:r>
              <a:rPr lang="fr-BE" sz="1800" dirty="0"/>
              <a:t> </a:t>
            </a:r>
            <a:r>
              <a:rPr lang="fr-BE" sz="1800" dirty="0" err="1"/>
              <a:t>stembiljet</a:t>
            </a:r>
            <a:r>
              <a:rPr lang="fr-BE" sz="1800" dirty="0"/>
              <a:t> </a:t>
            </a:r>
            <a:r>
              <a:rPr lang="fr-BE" sz="1800" dirty="0" err="1"/>
              <a:t>voor</a:t>
            </a:r>
            <a:r>
              <a:rPr lang="fr-BE" sz="1800" dirty="0"/>
              <a:t> de </a:t>
            </a:r>
            <a:r>
              <a:rPr lang="fr-BE" sz="1800" dirty="0" err="1"/>
              <a:t>verkiezing</a:t>
            </a:r>
            <a:r>
              <a:rPr lang="fr-BE" sz="1800" dirty="0"/>
              <a:t> van het </a:t>
            </a:r>
            <a:r>
              <a:rPr lang="fr-BE" sz="1800" dirty="0" err="1"/>
              <a:t>Europees</a:t>
            </a:r>
            <a:r>
              <a:rPr lang="fr-BE" sz="1800" dirty="0"/>
              <a:t> Parlement</a:t>
            </a:r>
            <a:r>
              <a:rPr lang="fr-BE" sz="1800" b="1" dirty="0" smtClean="0"/>
              <a:t>(TYPE </a:t>
            </a:r>
            <a:r>
              <a:rPr lang="fr-BE" sz="1800" b="1" dirty="0"/>
              <a:t>2</a:t>
            </a:r>
            <a:r>
              <a:rPr lang="fr-BE" sz="1800" b="1" dirty="0" smtClean="0"/>
              <a:t>)</a:t>
            </a:r>
            <a:endParaRPr lang="fr-BE" sz="1800" b="1" dirty="0"/>
          </a:p>
          <a:p>
            <a:r>
              <a:rPr lang="fr-BE" sz="1800" b="1" dirty="0" err="1" smtClean="0">
                <a:solidFill>
                  <a:schemeClr val="accent4"/>
                </a:solidFill>
              </a:rPr>
              <a:t>Gele</a:t>
            </a:r>
            <a:r>
              <a:rPr lang="fr-BE" sz="1800" dirty="0" smtClean="0"/>
              <a:t> </a:t>
            </a:r>
            <a:r>
              <a:rPr lang="fr-BE" sz="1800" dirty="0" err="1"/>
              <a:t>oproepingsbrief</a:t>
            </a:r>
            <a:r>
              <a:rPr lang="fr-BE" sz="1800" dirty="0"/>
              <a:t> : </a:t>
            </a:r>
            <a:r>
              <a:rPr lang="fr-BE" sz="1800" b="1" dirty="0" smtClean="0"/>
              <a:t>EEN</a:t>
            </a:r>
            <a:r>
              <a:rPr lang="fr-BE" sz="1800" dirty="0" smtClean="0"/>
              <a:t> </a:t>
            </a:r>
            <a:r>
              <a:rPr lang="fr-BE" sz="1800" dirty="0" err="1">
                <a:solidFill>
                  <a:schemeClr val="bg1"/>
                </a:solidFill>
              </a:rPr>
              <a:t>wit</a:t>
            </a:r>
            <a:r>
              <a:rPr lang="fr-BE" sz="1800" dirty="0"/>
              <a:t> </a:t>
            </a:r>
            <a:r>
              <a:rPr lang="fr-BE" sz="1800" dirty="0" err="1"/>
              <a:t>stembiljet</a:t>
            </a:r>
            <a:r>
              <a:rPr lang="fr-BE" sz="1800" dirty="0"/>
              <a:t> </a:t>
            </a:r>
            <a:r>
              <a:rPr lang="fr-BE" sz="1800" dirty="0" err="1"/>
              <a:t>voor</a:t>
            </a:r>
            <a:r>
              <a:rPr lang="fr-BE" sz="1800" dirty="0"/>
              <a:t> de </a:t>
            </a:r>
            <a:r>
              <a:rPr lang="fr-BE" sz="1800" dirty="0" err="1"/>
              <a:t>verkiezing</a:t>
            </a:r>
            <a:r>
              <a:rPr lang="fr-BE" sz="1800" dirty="0"/>
              <a:t> van de </a:t>
            </a:r>
            <a:r>
              <a:rPr lang="fr-BE" sz="1800" dirty="0" err="1"/>
              <a:t>Kamer</a:t>
            </a:r>
            <a:r>
              <a:rPr lang="fr-BE" sz="1800" dirty="0"/>
              <a:t>  </a:t>
            </a:r>
            <a:r>
              <a:rPr lang="fr-BE" sz="1800" b="1" dirty="0"/>
              <a:t>(TYPE 3</a:t>
            </a:r>
            <a:r>
              <a:rPr lang="fr-BE" sz="1800" b="1" dirty="0" smtClean="0"/>
              <a:t>)</a:t>
            </a:r>
            <a:endParaRPr lang="fr-BE" sz="1800" b="1" dirty="0"/>
          </a:p>
          <a:p>
            <a:r>
              <a:rPr lang="fr-BE" sz="1800" b="1" dirty="0" err="1" smtClean="0">
                <a:solidFill>
                  <a:schemeClr val="accent6"/>
                </a:solidFill>
              </a:rPr>
              <a:t>Groene</a:t>
            </a:r>
            <a:r>
              <a:rPr lang="fr-BE" sz="1800" dirty="0" smtClean="0"/>
              <a:t> </a:t>
            </a:r>
            <a:r>
              <a:rPr lang="fr-BE" sz="1800" dirty="0" err="1"/>
              <a:t>oproepingsbrief</a:t>
            </a:r>
            <a:r>
              <a:rPr lang="fr-BE" sz="1800" dirty="0"/>
              <a:t> : </a:t>
            </a:r>
            <a:r>
              <a:rPr lang="fr-BE" sz="1800" b="1" dirty="0" smtClean="0"/>
              <a:t>TWEE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stembiljetten</a:t>
            </a:r>
            <a:r>
              <a:rPr lang="fr-BE" sz="1800" dirty="0"/>
              <a:t>: </a:t>
            </a:r>
            <a:r>
              <a:rPr lang="fr-BE" sz="1800" dirty="0" err="1"/>
              <a:t>een</a:t>
            </a:r>
            <a:r>
              <a:rPr lang="fr-BE" sz="1800" dirty="0"/>
              <a:t> </a:t>
            </a:r>
            <a:r>
              <a:rPr lang="fr-BE" sz="1800" dirty="0" err="1">
                <a:solidFill>
                  <a:schemeClr val="bg1"/>
                </a:solidFill>
              </a:rPr>
              <a:t>wit</a:t>
            </a:r>
            <a:r>
              <a:rPr lang="fr-BE" sz="1800" dirty="0"/>
              <a:t> </a:t>
            </a:r>
            <a:r>
              <a:rPr lang="fr-BE" sz="1800" dirty="0" err="1"/>
              <a:t>stembiljet</a:t>
            </a:r>
            <a:r>
              <a:rPr lang="fr-BE" sz="1800" dirty="0"/>
              <a:t> </a:t>
            </a:r>
            <a:r>
              <a:rPr lang="fr-BE" sz="1800" dirty="0" err="1"/>
              <a:t>voor</a:t>
            </a:r>
            <a:r>
              <a:rPr lang="fr-BE" sz="1800" dirty="0"/>
              <a:t> de </a:t>
            </a:r>
            <a:r>
              <a:rPr lang="fr-BE" sz="1800" dirty="0" err="1"/>
              <a:t>verkiezing</a:t>
            </a:r>
            <a:r>
              <a:rPr lang="fr-BE" sz="1800" dirty="0"/>
              <a:t> van de </a:t>
            </a:r>
            <a:r>
              <a:rPr lang="fr-BE" sz="1800" dirty="0" err="1"/>
              <a:t>Kamer</a:t>
            </a:r>
            <a:r>
              <a:rPr lang="fr-BE" sz="1800" dirty="0"/>
              <a:t> </a:t>
            </a:r>
            <a:r>
              <a:rPr lang="fr-BE" sz="1800" dirty="0" smtClean="0"/>
              <a:t>en </a:t>
            </a:r>
            <a:r>
              <a:rPr lang="fr-BE" sz="1800" dirty="0" err="1" smtClean="0"/>
              <a:t>een</a:t>
            </a:r>
            <a:r>
              <a:rPr lang="fr-BE" sz="1800" dirty="0" smtClean="0"/>
              <a:t> </a:t>
            </a:r>
            <a:r>
              <a:rPr lang="fr-BE" sz="1800" dirty="0" err="1">
                <a:solidFill>
                  <a:schemeClr val="accent1"/>
                </a:solidFill>
              </a:rPr>
              <a:t>blauw</a:t>
            </a:r>
            <a:r>
              <a:rPr lang="fr-BE" sz="1800" dirty="0"/>
              <a:t> </a:t>
            </a:r>
            <a:r>
              <a:rPr lang="fr-BE" sz="1800" dirty="0" err="1"/>
              <a:t>stembiljet</a:t>
            </a:r>
            <a:r>
              <a:rPr lang="fr-BE" sz="1800" dirty="0"/>
              <a:t> </a:t>
            </a:r>
            <a:r>
              <a:rPr lang="fr-BE" sz="1800" dirty="0" err="1"/>
              <a:t>voor</a:t>
            </a:r>
            <a:r>
              <a:rPr lang="fr-BE" sz="1800" dirty="0"/>
              <a:t> de </a:t>
            </a:r>
            <a:r>
              <a:rPr lang="fr-BE" sz="1800" dirty="0" err="1"/>
              <a:t>verkiezing</a:t>
            </a:r>
            <a:r>
              <a:rPr lang="fr-BE" sz="1800" dirty="0"/>
              <a:t> van het </a:t>
            </a:r>
            <a:r>
              <a:rPr lang="fr-BE" sz="1800" dirty="0" err="1"/>
              <a:t>Europees</a:t>
            </a:r>
            <a:r>
              <a:rPr lang="fr-BE" sz="1800" dirty="0"/>
              <a:t> </a:t>
            </a:r>
            <a:r>
              <a:rPr lang="fr-BE" sz="1800" dirty="0" smtClean="0"/>
              <a:t>Parlement </a:t>
            </a:r>
            <a:r>
              <a:rPr lang="fr-BE" sz="1800" b="1" dirty="0" smtClean="0"/>
              <a:t>(TYPE </a:t>
            </a:r>
            <a:r>
              <a:rPr lang="fr-BE" sz="1800" b="1" dirty="0"/>
              <a:t>4 et TYPE 5</a:t>
            </a:r>
            <a:r>
              <a:rPr lang="fr-BE" sz="1800" b="1" dirty="0" smtClean="0"/>
              <a:t>)</a:t>
            </a:r>
            <a:endParaRPr lang="fr-BE" sz="1800" b="1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765881943"/>
              </p:ext>
            </p:extLst>
          </p:nvPr>
        </p:nvGraphicFramePr>
        <p:xfrm>
          <a:off x="2005775" y="4904470"/>
          <a:ext cx="856149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53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93859" y="1825625"/>
            <a:ext cx="10515600" cy="4386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600" b="1" dirty="0" err="1" smtClean="0"/>
              <a:t>Teruggenomen</a:t>
            </a:r>
            <a:r>
              <a:rPr lang="fr-BE" sz="2600" b="1" dirty="0" smtClean="0"/>
              <a:t> </a:t>
            </a:r>
            <a:r>
              <a:rPr lang="fr-BE" sz="2600" b="1" dirty="0" err="1" smtClean="0"/>
              <a:t>stembiljetten</a:t>
            </a:r>
            <a:r>
              <a:rPr lang="fr-BE" sz="2600" b="1" dirty="0" smtClean="0"/>
              <a:t>/</a:t>
            </a:r>
            <a:r>
              <a:rPr lang="fr-BE" sz="2600" b="1" dirty="0" err="1" smtClean="0"/>
              <a:t>Problemen</a:t>
            </a:r>
            <a:r>
              <a:rPr lang="fr-BE" sz="2600" b="1" dirty="0" smtClean="0"/>
              <a:t> </a:t>
            </a:r>
            <a:r>
              <a:rPr lang="fr-BE" sz="2600" b="1" dirty="0" err="1" smtClean="0"/>
              <a:t>tijdens</a:t>
            </a:r>
            <a:r>
              <a:rPr lang="fr-BE" sz="2600" b="1" dirty="0" smtClean="0"/>
              <a:t> het </a:t>
            </a:r>
            <a:r>
              <a:rPr lang="fr-BE" sz="2600" b="1" dirty="0" err="1" smtClean="0"/>
              <a:t>stemmen</a:t>
            </a:r>
            <a:endParaRPr lang="fr-BE" sz="2600" b="1" dirty="0"/>
          </a:p>
          <a:p>
            <a:pPr marL="0" indent="0">
              <a:buNone/>
            </a:pPr>
            <a:endParaRPr lang="fr-BE" sz="2400" dirty="0"/>
          </a:p>
          <a:p>
            <a:r>
              <a:rPr lang="fr-BE" sz="2400" b="1" dirty="0" err="1" smtClean="0"/>
              <a:t>moet</a:t>
            </a:r>
            <a:r>
              <a:rPr lang="fr-BE" sz="2400" dirty="0" smtClean="0"/>
              <a:t> </a:t>
            </a:r>
            <a:r>
              <a:rPr lang="fr-BE" sz="2400" dirty="0" err="1" smtClean="0"/>
              <a:t>worden</a:t>
            </a:r>
            <a:r>
              <a:rPr lang="fr-BE" sz="2400" dirty="0" smtClean="0"/>
              <a:t> </a:t>
            </a:r>
            <a:r>
              <a:rPr lang="fr-BE" sz="2400" dirty="0" err="1" smtClean="0"/>
              <a:t>teruggenomen</a:t>
            </a:r>
            <a:r>
              <a:rPr lang="fr-BE" sz="2400" dirty="0" smtClean="0"/>
              <a:t> </a:t>
            </a:r>
            <a:r>
              <a:rPr lang="fr-BE" sz="2400" dirty="0"/>
              <a:t>: </a:t>
            </a:r>
            <a:r>
              <a:rPr lang="fr-BE" sz="2400" dirty="0" smtClean="0"/>
              <a:t>indien de </a:t>
            </a:r>
            <a:r>
              <a:rPr lang="fr-BE" sz="2400" dirty="0" err="1" smtClean="0"/>
              <a:t>kiezer</a:t>
            </a:r>
            <a:r>
              <a:rPr lang="fr-BE" sz="2400" dirty="0" smtClean="0"/>
              <a:t> </a:t>
            </a:r>
            <a:r>
              <a:rPr lang="fr-BE" sz="2400" dirty="0" err="1" smtClean="0"/>
              <a:t>zijn</a:t>
            </a:r>
            <a:r>
              <a:rPr lang="fr-BE" sz="2400" dirty="0" smtClean="0"/>
              <a:t> </a:t>
            </a:r>
            <a:r>
              <a:rPr lang="fr-BE" sz="2400" dirty="0" err="1" smtClean="0"/>
              <a:t>stembiljet</a:t>
            </a:r>
            <a:r>
              <a:rPr lang="fr-BE" sz="2400" dirty="0" smtClean="0"/>
              <a:t> </a:t>
            </a:r>
            <a:r>
              <a:rPr lang="fr-BE" sz="2400" dirty="0" err="1" smtClean="0"/>
              <a:t>heeft</a:t>
            </a:r>
            <a:r>
              <a:rPr lang="fr-BE" sz="2400" dirty="0" smtClean="0"/>
              <a:t> </a:t>
            </a:r>
            <a:r>
              <a:rPr lang="fr-BE" sz="2400" dirty="0" err="1" smtClean="0"/>
              <a:t>opgevouwen</a:t>
            </a:r>
            <a:r>
              <a:rPr lang="fr-BE" sz="2400" dirty="0" smtClean="0"/>
              <a:t>, </a:t>
            </a:r>
            <a:r>
              <a:rPr lang="fr-BE" sz="2400" dirty="0" err="1" smtClean="0"/>
              <a:t>zodat</a:t>
            </a:r>
            <a:r>
              <a:rPr lang="fr-BE" sz="2400" dirty="0" smtClean="0"/>
              <a:t> de </a:t>
            </a:r>
            <a:r>
              <a:rPr lang="fr-BE" sz="2400" dirty="0" err="1" smtClean="0"/>
              <a:t>door</a:t>
            </a:r>
            <a:r>
              <a:rPr lang="fr-BE" sz="2400" dirty="0" smtClean="0"/>
              <a:t> hem </a:t>
            </a:r>
            <a:r>
              <a:rPr lang="fr-BE" sz="2400" dirty="0" err="1" smtClean="0"/>
              <a:t>uitgebrachte</a:t>
            </a:r>
            <a:r>
              <a:rPr lang="fr-BE" sz="2400" dirty="0" smtClean="0"/>
              <a:t> stem </a:t>
            </a:r>
            <a:r>
              <a:rPr lang="fr-BE" sz="2400" dirty="0" err="1" smtClean="0"/>
              <a:t>bekend</a:t>
            </a:r>
            <a:r>
              <a:rPr lang="fr-BE" sz="2400" dirty="0" smtClean="0"/>
              <a:t> </a:t>
            </a:r>
            <a:r>
              <a:rPr lang="fr-BE" sz="2400" dirty="0" err="1" smtClean="0"/>
              <a:t>wordt</a:t>
            </a:r>
            <a:r>
              <a:rPr lang="fr-BE" sz="2400" dirty="0" smtClean="0"/>
              <a:t> : de </a:t>
            </a:r>
            <a:r>
              <a:rPr lang="fr-BE" sz="2400" dirty="0" err="1" smtClean="0"/>
              <a:t>voorzitter</a:t>
            </a:r>
            <a:r>
              <a:rPr lang="fr-BE" sz="2400" dirty="0" smtClean="0"/>
              <a:t> </a:t>
            </a:r>
            <a:r>
              <a:rPr lang="fr-BE" sz="2400" dirty="0" err="1" smtClean="0"/>
              <a:t>neemt</a:t>
            </a:r>
            <a:r>
              <a:rPr lang="fr-BE" sz="2400" dirty="0" smtClean="0"/>
              <a:t> het </a:t>
            </a:r>
            <a:r>
              <a:rPr lang="fr-BE" sz="2400" dirty="0" err="1" smtClean="0"/>
              <a:t>stembiljet</a:t>
            </a:r>
            <a:r>
              <a:rPr lang="fr-BE" sz="2400" dirty="0" smtClean="0"/>
              <a:t> </a:t>
            </a:r>
            <a:r>
              <a:rPr lang="fr-BE" sz="2400" dirty="0" err="1" smtClean="0"/>
              <a:t>terug</a:t>
            </a:r>
            <a:r>
              <a:rPr lang="fr-BE" sz="2400" dirty="0" smtClean="0"/>
              <a:t> en de </a:t>
            </a:r>
            <a:r>
              <a:rPr lang="fr-BE" sz="2400" dirty="0" err="1" smtClean="0"/>
              <a:t>kiezer</a:t>
            </a:r>
            <a:r>
              <a:rPr lang="fr-BE" sz="2400" dirty="0" smtClean="0"/>
              <a:t> </a:t>
            </a:r>
            <a:r>
              <a:rPr lang="fr-BE" sz="2400" dirty="0" err="1" smtClean="0"/>
              <a:t>moet</a:t>
            </a:r>
            <a:r>
              <a:rPr lang="fr-BE" sz="2400" dirty="0" smtClean="0"/>
              <a:t> </a:t>
            </a:r>
            <a:r>
              <a:rPr lang="fr-BE" sz="2400" dirty="0" err="1" smtClean="0"/>
              <a:t>opnieuw</a:t>
            </a:r>
            <a:r>
              <a:rPr lang="fr-BE" sz="2400" dirty="0" smtClean="0"/>
              <a:t> </a:t>
            </a:r>
            <a:r>
              <a:rPr lang="fr-BE" sz="2400" dirty="0" err="1" smtClean="0"/>
              <a:t>stemmen</a:t>
            </a:r>
            <a:r>
              <a:rPr lang="fr-BE" sz="2400" dirty="0" smtClean="0"/>
              <a:t>.</a:t>
            </a:r>
            <a:endParaRPr lang="fr-BE" sz="2400" dirty="0"/>
          </a:p>
          <a:p>
            <a:r>
              <a:rPr lang="fr-BE" sz="2400" b="1" dirty="0" smtClean="0"/>
              <a:t>kan</a:t>
            </a:r>
            <a:r>
              <a:rPr lang="fr-BE" sz="2400" dirty="0" smtClean="0"/>
              <a:t> </a:t>
            </a:r>
            <a:r>
              <a:rPr lang="fr-BE" sz="2400" dirty="0" err="1" smtClean="0"/>
              <a:t>worden</a:t>
            </a:r>
            <a:r>
              <a:rPr lang="fr-BE" sz="2400" dirty="0" smtClean="0"/>
              <a:t> </a:t>
            </a:r>
            <a:r>
              <a:rPr lang="fr-BE" sz="2400" dirty="0" err="1" smtClean="0"/>
              <a:t>teruggenomen</a:t>
            </a:r>
            <a:r>
              <a:rPr lang="fr-BE" sz="2400" dirty="0" smtClean="0"/>
              <a:t> </a:t>
            </a:r>
            <a:r>
              <a:rPr lang="fr-BE" sz="2400" dirty="0"/>
              <a:t>: </a:t>
            </a:r>
            <a:r>
              <a:rPr lang="fr-BE" sz="2400" dirty="0" smtClean="0"/>
              <a:t>op </a:t>
            </a:r>
            <a:r>
              <a:rPr lang="fr-BE" sz="2400" dirty="0" err="1" smtClean="0"/>
              <a:t>vraag</a:t>
            </a:r>
            <a:r>
              <a:rPr lang="fr-BE" sz="2400" dirty="0" smtClean="0"/>
              <a:t> van de </a:t>
            </a:r>
            <a:r>
              <a:rPr lang="fr-BE" sz="2400" dirty="0" err="1" smtClean="0"/>
              <a:t>kiezer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 	</a:t>
            </a:r>
            <a:r>
              <a:rPr lang="fr-BE" sz="2400" dirty="0" err="1" smtClean="0"/>
              <a:t>Duid</a:t>
            </a:r>
            <a:r>
              <a:rPr lang="fr-BE" sz="2400" dirty="0" smtClean="0"/>
              <a:t> </a:t>
            </a:r>
            <a:r>
              <a:rPr lang="fr-BE" sz="2400" dirty="0" err="1" smtClean="0"/>
              <a:t>deze</a:t>
            </a:r>
            <a:r>
              <a:rPr lang="fr-BE" sz="2400" dirty="0" smtClean="0"/>
              <a:t> </a:t>
            </a:r>
            <a:r>
              <a:rPr lang="fr-BE" sz="2400" dirty="0" err="1" smtClean="0"/>
              <a:t>aan</a:t>
            </a:r>
            <a:r>
              <a:rPr lang="fr-BE" sz="2400" dirty="0" smtClean="0"/>
              <a:t> </a:t>
            </a:r>
            <a:r>
              <a:rPr lang="fr-BE" sz="2400" dirty="0" err="1" smtClean="0"/>
              <a:t>als</a:t>
            </a:r>
            <a:r>
              <a:rPr lang="fr-BE" sz="2400" dirty="0" smtClean="0"/>
              <a:t> </a:t>
            </a:r>
            <a:r>
              <a:rPr lang="fr-BE" sz="2400" dirty="0"/>
              <a:t>« </a:t>
            </a:r>
            <a:r>
              <a:rPr lang="fr-BE" sz="2400" dirty="0" err="1" smtClean="0"/>
              <a:t>teruggenomen</a:t>
            </a:r>
            <a:r>
              <a:rPr lang="fr-BE" sz="2400" dirty="0" smtClean="0"/>
              <a:t> </a:t>
            </a:r>
            <a:r>
              <a:rPr lang="fr-BE" sz="2400" dirty="0" err="1" smtClean="0"/>
              <a:t>stembiljet</a:t>
            </a:r>
            <a:r>
              <a:rPr lang="fr-BE" sz="2400" dirty="0"/>
              <a:t> </a:t>
            </a:r>
            <a:r>
              <a:rPr lang="fr-BE" sz="2400" dirty="0" smtClean="0"/>
              <a:t>» op de </a:t>
            </a:r>
            <a:r>
              <a:rPr lang="fr-BE" sz="2400" dirty="0" err="1" smtClean="0"/>
              <a:t>stembiljet</a:t>
            </a:r>
            <a:r>
              <a:rPr lang="fr-BE" sz="2400" dirty="0" smtClean="0"/>
              <a:t>, </a:t>
            </a:r>
            <a:r>
              <a:rPr lang="fr-BE" sz="2400" dirty="0" err="1" smtClean="0"/>
              <a:t>parafeer</a:t>
            </a:r>
            <a:r>
              <a:rPr lang="fr-BE" sz="2400" dirty="0" smtClean="0"/>
              <a:t> </a:t>
            </a:r>
            <a:r>
              <a:rPr lang="fr-BE" sz="2400" dirty="0" err="1" smtClean="0"/>
              <a:t>ze</a:t>
            </a:r>
            <a:r>
              <a:rPr lang="fr-BE" sz="2400" dirty="0" smtClean="0"/>
              <a:t>, </a:t>
            </a:r>
            <a:r>
              <a:rPr lang="fr-BE" sz="2400" dirty="0" err="1" smtClean="0"/>
              <a:t>leg</a:t>
            </a:r>
            <a:r>
              <a:rPr lang="fr-BE" sz="2400" dirty="0" smtClean="0"/>
              <a:t> </a:t>
            </a:r>
            <a:r>
              <a:rPr lang="fr-BE" sz="2400" dirty="0" err="1" smtClean="0"/>
              <a:t>ze</a:t>
            </a:r>
            <a:r>
              <a:rPr lang="fr-BE" sz="2400" dirty="0" smtClean="0"/>
              <a:t> op </a:t>
            </a:r>
            <a:r>
              <a:rPr lang="fr-BE" sz="2400" dirty="0" err="1" smtClean="0"/>
              <a:t>een</a:t>
            </a:r>
            <a:r>
              <a:rPr lang="fr-BE" sz="2400" dirty="0" smtClean="0"/>
              <a:t> 	</a:t>
            </a:r>
            <a:r>
              <a:rPr lang="fr-BE" sz="2400" dirty="0" err="1" smtClean="0"/>
              <a:t>afzonderlijke</a:t>
            </a:r>
            <a:r>
              <a:rPr lang="fr-BE" sz="2400" dirty="0" smtClean="0"/>
              <a:t> </a:t>
            </a:r>
            <a:r>
              <a:rPr lang="fr-BE" sz="2400" dirty="0" err="1" smtClean="0"/>
              <a:t>stapel</a:t>
            </a:r>
            <a:r>
              <a:rPr lang="fr-BE" sz="2400" dirty="0" smtClean="0"/>
              <a:t>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 smtClean="0"/>
              <a:t>	Het </a:t>
            </a:r>
            <a:r>
              <a:rPr lang="fr-BE" sz="2400" dirty="0" err="1" smtClean="0"/>
              <a:t>totaal</a:t>
            </a:r>
            <a:r>
              <a:rPr lang="fr-BE" sz="2400" dirty="0" smtClean="0"/>
              <a:t> </a:t>
            </a:r>
            <a:r>
              <a:rPr lang="fr-BE" sz="2400" dirty="0" err="1" smtClean="0"/>
              <a:t>aantal</a:t>
            </a:r>
            <a:r>
              <a:rPr lang="fr-BE" sz="2400" dirty="0" smtClean="0"/>
              <a:t> </a:t>
            </a:r>
            <a:r>
              <a:rPr lang="fr-BE" sz="2400" dirty="0" err="1" smtClean="0"/>
              <a:t>teruggenomen</a:t>
            </a:r>
            <a:r>
              <a:rPr lang="fr-BE" sz="2400" dirty="0" smtClean="0"/>
              <a:t> </a:t>
            </a:r>
            <a:r>
              <a:rPr lang="fr-BE" sz="2400" dirty="0" err="1" smtClean="0"/>
              <a:t>stembiljetten</a:t>
            </a:r>
            <a:r>
              <a:rPr lang="fr-BE" sz="2400" dirty="0" smtClean="0"/>
              <a:t> </a:t>
            </a:r>
            <a:r>
              <a:rPr lang="fr-BE" sz="2400" dirty="0" err="1" smtClean="0"/>
              <a:t>zal</a:t>
            </a:r>
            <a:r>
              <a:rPr lang="fr-BE" sz="2400" dirty="0" smtClean="0"/>
              <a:t> in het </a:t>
            </a:r>
            <a:r>
              <a:rPr lang="fr-BE" sz="2400" dirty="0" err="1" smtClean="0"/>
              <a:t>proces-verbaal</a:t>
            </a:r>
            <a:r>
              <a:rPr lang="fr-BE" sz="2400" dirty="0" smtClean="0"/>
              <a:t> </a:t>
            </a:r>
            <a:r>
              <a:rPr lang="fr-BE" sz="2400" dirty="0" err="1" smtClean="0"/>
              <a:t>moeten</a:t>
            </a:r>
            <a:r>
              <a:rPr lang="fr-BE" sz="2400" dirty="0" smtClean="0"/>
              <a:t> 	</a:t>
            </a:r>
            <a:r>
              <a:rPr lang="fr-BE" sz="2400" dirty="0" err="1" smtClean="0"/>
              <a:t>worden</a:t>
            </a:r>
            <a:r>
              <a:rPr lang="fr-BE" sz="2400" dirty="0" smtClean="0"/>
              <a:t> </a:t>
            </a:r>
            <a:r>
              <a:rPr lang="fr-BE" sz="2400" dirty="0" err="1" smtClean="0"/>
              <a:t>opgenomen</a:t>
            </a:r>
            <a:endParaRPr lang="fr-BE" sz="2400" dirty="0"/>
          </a:p>
          <a:p>
            <a:pPr marL="0" indent="0">
              <a:buNone/>
            </a:pPr>
            <a:r>
              <a:rPr lang="fr-BE" sz="2400" dirty="0"/>
              <a:t> 	 	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028722" y="4108878"/>
            <a:ext cx="684107" cy="203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5"/>
          <p:cNvSpPr/>
          <p:nvPr/>
        </p:nvSpPr>
        <p:spPr>
          <a:xfrm>
            <a:off x="1028722" y="5109801"/>
            <a:ext cx="684107" cy="203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4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7012"/>
            <a:ext cx="10869891" cy="3197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5100" b="1" dirty="0" err="1" smtClean="0"/>
              <a:t>Bijstand</a:t>
            </a:r>
            <a:r>
              <a:rPr lang="fr-FR" sz="5100" b="1" dirty="0" smtClean="0"/>
              <a:t> </a:t>
            </a:r>
            <a:r>
              <a:rPr lang="fr-FR" sz="5100" b="1" dirty="0" err="1" smtClean="0"/>
              <a:t>aan</a:t>
            </a:r>
            <a:r>
              <a:rPr lang="fr-FR" sz="5100" b="1" dirty="0" smtClean="0"/>
              <a:t> </a:t>
            </a:r>
            <a:r>
              <a:rPr lang="fr-FR" sz="5100" b="1" dirty="0" err="1" smtClean="0"/>
              <a:t>een</a:t>
            </a:r>
            <a:r>
              <a:rPr lang="fr-FR" sz="5100" b="1" dirty="0" smtClean="0"/>
              <a:t> </a:t>
            </a:r>
            <a:r>
              <a:rPr lang="fr-FR" sz="5100" b="1" dirty="0" err="1" smtClean="0"/>
              <a:t>kiezer</a:t>
            </a:r>
            <a:endParaRPr lang="fr-FR" sz="5100" b="1" dirty="0" smtClean="0"/>
          </a:p>
          <a:p>
            <a:endParaRPr lang="fr-FR" sz="2900" dirty="0" smtClean="0"/>
          </a:p>
          <a:p>
            <a:pPr lvl="1"/>
            <a:r>
              <a:rPr lang="fr-FR" sz="3800" dirty="0" err="1" smtClean="0"/>
              <a:t>Een</a:t>
            </a:r>
            <a:r>
              <a:rPr lang="fr-FR" sz="3800" dirty="0" smtClean="0"/>
              <a:t> </a:t>
            </a:r>
            <a:r>
              <a:rPr lang="fr-FR" sz="3800" dirty="0" err="1" smtClean="0"/>
              <a:t>kiezer</a:t>
            </a:r>
            <a:r>
              <a:rPr lang="fr-FR" sz="3800" dirty="0" smtClean="0"/>
              <a:t> met </a:t>
            </a:r>
            <a:r>
              <a:rPr lang="fr-FR" sz="3800" dirty="0" err="1" smtClean="0"/>
              <a:t>een</a:t>
            </a:r>
            <a:r>
              <a:rPr lang="fr-FR" sz="3800" dirty="0" smtClean="0"/>
              <a:t> </a:t>
            </a:r>
            <a:r>
              <a:rPr lang="nl-NL" sz="3800" dirty="0" smtClean="0"/>
              <a:t>lichamelijke</a:t>
            </a:r>
            <a:r>
              <a:rPr lang="nl-NL" sz="3800" dirty="0"/>
              <a:t>, verstandelijke of sensoriële </a:t>
            </a:r>
            <a:r>
              <a:rPr lang="nl-NL" sz="3800" dirty="0" smtClean="0"/>
              <a:t>handicap</a:t>
            </a:r>
            <a:r>
              <a:rPr lang="fr-FR" sz="3800" dirty="0" smtClean="0"/>
              <a:t> kan </a:t>
            </a:r>
            <a:r>
              <a:rPr lang="fr-FR" sz="3800" dirty="0" err="1" smtClean="0"/>
              <a:t>zich</a:t>
            </a:r>
            <a:r>
              <a:rPr lang="fr-FR" sz="3800" dirty="0" smtClean="0"/>
              <a:t> </a:t>
            </a:r>
            <a:r>
              <a:rPr lang="fr-FR" sz="3800" dirty="0" err="1" smtClean="0"/>
              <a:t>laten</a:t>
            </a:r>
            <a:r>
              <a:rPr lang="fr-FR" sz="3800" dirty="0" smtClean="0"/>
              <a:t> </a:t>
            </a:r>
            <a:r>
              <a:rPr lang="fr-FR" sz="3800" dirty="0" err="1" smtClean="0"/>
              <a:t>begeleiden</a:t>
            </a:r>
            <a:r>
              <a:rPr lang="fr-FR" sz="3800" dirty="0" smtClean="0"/>
              <a:t> </a:t>
            </a:r>
            <a:r>
              <a:rPr lang="fr-FR" sz="3800" dirty="0" err="1" smtClean="0"/>
              <a:t>door</a:t>
            </a:r>
            <a:r>
              <a:rPr lang="fr-FR" sz="3800" dirty="0" smtClean="0"/>
              <a:t> </a:t>
            </a:r>
            <a:r>
              <a:rPr lang="fr-FR" sz="3800" dirty="0" err="1" smtClean="0"/>
              <a:t>iemand</a:t>
            </a:r>
            <a:r>
              <a:rPr lang="fr-FR" sz="3800" dirty="0" smtClean="0"/>
              <a:t> van </a:t>
            </a:r>
            <a:r>
              <a:rPr lang="fr-FR" sz="3800" dirty="0" err="1" smtClean="0"/>
              <a:t>zijn</a:t>
            </a:r>
            <a:r>
              <a:rPr lang="fr-FR" sz="3800" dirty="0" smtClean="0"/>
              <a:t>/</a:t>
            </a:r>
            <a:r>
              <a:rPr lang="fr-FR" sz="3800" dirty="0" err="1" smtClean="0"/>
              <a:t>haar</a:t>
            </a:r>
            <a:r>
              <a:rPr lang="fr-FR" sz="3800" dirty="0" smtClean="0"/>
              <a:t> </a:t>
            </a:r>
            <a:r>
              <a:rPr lang="fr-FR" sz="3800" dirty="0" err="1" smtClean="0"/>
              <a:t>keuze</a:t>
            </a:r>
            <a:endParaRPr lang="fr-FR" sz="3800" dirty="0" smtClean="0"/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3800" dirty="0" err="1" smtClean="0">
                <a:sym typeface="Wingdings" panose="05000000000000000000" pitchFamily="2" charset="2"/>
              </a:rPr>
              <a:t>Namen</a:t>
            </a:r>
            <a:r>
              <a:rPr lang="fr-FR" sz="3800" dirty="0" smtClean="0">
                <a:sym typeface="Wingdings" panose="05000000000000000000" pitchFamily="2" charset="2"/>
              </a:rPr>
              <a:t> van </a:t>
            </a:r>
            <a:r>
              <a:rPr lang="fr-FR" sz="3800" dirty="0" err="1" smtClean="0">
                <a:sym typeface="Wingdings" panose="05000000000000000000" pitchFamily="2" charset="2"/>
              </a:rPr>
              <a:t>kiezer</a:t>
            </a:r>
            <a:r>
              <a:rPr lang="fr-FR" sz="3800" dirty="0" smtClean="0">
                <a:sym typeface="Wingdings" panose="05000000000000000000" pitchFamily="2" charset="2"/>
              </a:rPr>
              <a:t> en </a:t>
            </a:r>
            <a:r>
              <a:rPr lang="fr-FR" sz="3800" dirty="0" err="1" smtClean="0">
                <a:sym typeface="Wingdings" panose="05000000000000000000" pitchFamily="2" charset="2"/>
              </a:rPr>
              <a:t>begeleider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moeten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worden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opgenomen</a:t>
            </a:r>
            <a:r>
              <a:rPr lang="fr-FR" sz="3800" dirty="0" smtClean="0">
                <a:sym typeface="Wingdings" panose="05000000000000000000" pitchFamily="2" charset="2"/>
              </a:rPr>
              <a:t> in het </a:t>
            </a:r>
            <a:r>
              <a:rPr lang="fr-FR" sz="3800" dirty="0" err="1" smtClean="0">
                <a:sym typeface="Wingdings" panose="05000000000000000000" pitchFamily="2" charset="2"/>
              </a:rPr>
              <a:t>proces-verbaal</a:t>
            </a:r>
            <a:endParaRPr lang="fr-FR" sz="38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BE" sz="3800" dirty="0">
              <a:sym typeface="Wingdings" panose="05000000000000000000" pitchFamily="2" charset="2"/>
            </a:endParaRPr>
          </a:p>
          <a:p>
            <a:pPr lvl="1"/>
            <a:r>
              <a:rPr lang="fr-BE" sz="3800" dirty="0" smtClean="0">
                <a:sym typeface="Wingdings" panose="05000000000000000000" pitchFamily="2" charset="2"/>
              </a:rPr>
              <a:t>In </a:t>
            </a:r>
            <a:r>
              <a:rPr lang="fr-BE" sz="3800" dirty="0" err="1" smtClean="0">
                <a:sym typeface="Wingdings" panose="05000000000000000000" pitchFamily="2" charset="2"/>
              </a:rPr>
              <a:t>geval</a:t>
            </a:r>
            <a:r>
              <a:rPr lang="fr-BE" sz="3800" dirty="0" smtClean="0">
                <a:sym typeface="Wingdings" panose="05000000000000000000" pitchFamily="2" charset="2"/>
              </a:rPr>
              <a:t> van </a:t>
            </a:r>
            <a:r>
              <a:rPr lang="fr-BE" sz="3800" dirty="0" err="1" smtClean="0">
                <a:sym typeface="Wingdings" panose="05000000000000000000" pitchFamily="2" charset="2"/>
              </a:rPr>
              <a:t>twijfel</a:t>
            </a:r>
            <a:r>
              <a:rPr lang="fr-BE" sz="3800" dirty="0" smtClean="0">
                <a:sym typeface="Wingdings" panose="05000000000000000000" pitchFamily="2" charset="2"/>
              </a:rPr>
              <a:t>: </a:t>
            </a:r>
            <a:r>
              <a:rPr lang="fr-BE" sz="3800" dirty="0" err="1" smtClean="0">
                <a:sym typeface="Wingdings" panose="05000000000000000000" pitchFamily="2" charset="2"/>
              </a:rPr>
              <a:t>beslissing</a:t>
            </a:r>
            <a:r>
              <a:rPr lang="fr-BE" sz="3800" dirty="0" smtClean="0">
                <a:sym typeface="Wingdings" panose="05000000000000000000" pitchFamily="2" charset="2"/>
              </a:rPr>
              <a:t> van bureau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3800" dirty="0" err="1" smtClean="0">
                <a:sym typeface="Wingdings" panose="05000000000000000000" pitchFamily="2" charset="2"/>
              </a:rPr>
              <a:t>Gemotiveerde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beslissing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moet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 smtClean="0">
                <a:sym typeface="Wingdings" panose="05000000000000000000" pitchFamily="2" charset="2"/>
              </a:rPr>
              <a:t>worden</a:t>
            </a:r>
            <a:r>
              <a:rPr lang="fr-FR" sz="3800" dirty="0" smtClean="0">
                <a:sym typeface="Wingdings" panose="05000000000000000000" pitchFamily="2" charset="2"/>
              </a:rPr>
              <a:t> </a:t>
            </a:r>
            <a:r>
              <a:rPr lang="fr-FR" sz="3800" dirty="0" err="1">
                <a:sym typeface="Wingdings" panose="05000000000000000000" pitchFamily="2" charset="2"/>
              </a:rPr>
              <a:t>opgenomen</a:t>
            </a:r>
            <a:r>
              <a:rPr lang="fr-FR" sz="3800" dirty="0">
                <a:sym typeface="Wingdings" panose="05000000000000000000" pitchFamily="2" charset="2"/>
              </a:rPr>
              <a:t> in het </a:t>
            </a:r>
            <a:r>
              <a:rPr lang="fr-FR" sz="3800" dirty="0" err="1">
                <a:sym typeface="Wingdings" panose="05000000000000000000" pitchFamily="2" charset="2"/>
              </a:rPr>
              <a:t>proces-verbaal</a:t>
            </a:r>
            <a:endParaRPr lang="fr-FR" sz="3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3800" dirty="0" smtClean="0">
              <a:sym typeface="Wingdings" panose="05000000000000000000" pitchFamily="2" charset="2"/>
            </a:endParaRPr>
          </a:p>
          <a:p>
            <a:pPr lvl="1"/>
            <a:r>
              <a:rPr lang="fr-BE" sz="3800" dirty="0" smtClean="0">
                <a:sym typeface="Wingdings" panose="05000000000000000000" pitchFamily="2" charset="2"/>
              </a:rPr>
              <a:t>Op </a:t>
            </a:r>
            <a:r>
              <a:rPr lang="fr-BE" sz="3800" dirty="0" err="1" smtClean="0">
                <a:sym typeface="Wingdings" panose="05000000000000000000" pitchFamily="2" charset="2"/>
              </a:rPr>
              <a:t>vraag</a:t>
            </a:r>
            <a:r>
              <a:rPr lang="fr-BE" sz="3800" dirty="0" smtClean="0">
                <a:sym typeface="Wingdings" panose="05000000000000000000" pitchFamily="2" charset="2"/>
              </a:rPr>
              <a:t> van de </a:t>
            </a:r>
            <a:r>
              <a:rPr lang="fr-BE" sz="3800" dirty="0" err="1" smtClean="0">
                <a:sym typeface="Wingdings" panose="05000000000000000000" pitchFamily="2" charset="2"/>
              </a:rPr>
              <a:t>kiezer</a:t>
            </a:r>
            <a:r>
              <a:rPr lang="fr-BE" sz="3800" dirty="0" smtClean="0">
                <a:sym typeface="Wingdings" panose="05000000000000000000" pitchFamily="2" charset="2"/>
              </a:rPr>
              <a:t> kan </a:t>
            </a:r>
            <a:r>
              <a:rPr lang="fr-BE" sz="3800" dirty="0" err="1" smtClean="0">
                <a:sym typeface="Wingdings" panose="05000000000000000000" pitchFamily="2" charset="2"/>
              </a:rPr>
              <a:t>een</a:t>
            </a:r>
            <a:r>
              <a:rPr lang="fr-BE" sz="3800" dirty="0" smtClean="0">
                <a:sym typeface="Wingdings" panose="05000000000000000000" pitchFamily="2" charset="2"/>
              </a:rPr>
              <a:t> </a:t>
            </a:r>
            <a:r>
              <a:rPr lang="fr-BE" sz="3800" dirty="0" err="1" smtClean="0">
                <a:sym typeface="Wingdings" panose="05000000000000000000" pitchFamily="2" charset="2"/>
              </a:rPr>
              <a:t>lid</a:t>
            </a:r>
            <a:r>
              <a:rPr lang="fr-BE" sz="3800" dirty="0" smtClean="0">
                <a:sym typeface="Wingdings" panose="05000000000000000000" pitchFamily="2" charset="2"/>
              </a:rPr>
              <a:t> van het bureau </a:t>
            </a:r>
            <a:r>
              <a:rPr lang="fr-BE" sz="3800" dirty="0" err="1" smtClean="0">
                <a:sym typeface="Wingdings" panose="05000000000000000000" pitchFamily="2" charset="2"/>
              </a:rPr>
              <a:t>worden</a:t>
            </a:r>
            <a:r>
              <a:rPr lang="fr-BE" sz="3800" dirty="0" smtClean="0">
                <a:sym typeface="Wingdings" panose="05000000000000000000" pitchFamily="2" charset="2"/>
              </a:rPr>
              <a:t> </a:t>
            </a:r>
            <a:r>
              <a:rPr lang="fr-BE" sz="3800" dirty="0" err="1" smtClean="0">
                <a:sym typeface="Wingdings" panose="05000000000000000000" pitchFamily="2" charset="2"/>
              </a:rPr>
              <a:t>aangeduid</a:t>
            </a:r>
            <a:r>
              <a:rPr lang="fr-BE" sz="3800" dirty="0" smtClean="0">
                <a:sym typeface="Wingdings" panose="05000000000000000000" pitchFamily="2" charset="2"/>
              </a:rPr>
              <a:t> om de </a:t>
            </a:r>
            <a:r>
              <a:rPr lang="fr-BE" sz="3800" dirty="0" err="1" smtClean="0">
                <a:sym typeface="Wingdings" panose="05000000000000000000" pitchFamily="2" charset="2"/>
              </a:rPr>
              <a:t>kiezer</a:t>
            </a:r>
            <a:r>
              <a:rPr lang="fr-BE" sz="3800" dirty="0" smtClean="0">
                <a:sym typeface="Wingdings" panose="05000000000000000000" pitchFamily="2" charset="2"/>
              </a:rPr>
              <a:t> </a:t>
            </a:r>
            <a:r>
              <a:rPr lang="fr-BE" sz="3800" dirty="0" err="1" smtClean="0">
                <a:sym typeface="Wingdings" panose="05000000000000000000" pitchFamily="2" charset="2"/>
              </a:rPr>
              <a:t>begeleiden</a:t>
            </a:r>
            <a:r>
              <a:rPr lang="fr-BE" sz="3800" dirty="0" smtClean="0">
                <a:sym typeface="Wingdings" panose="05000000000000000000" pitchFamily="2" charset="2"/>
              </a:rPr>
              <a:t> </a:t>
            </a:r>
            <a:endParaRPr lang="fr-BE" sz="3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0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6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b="1" dirty="0" err="1" smtClean="0"/>
              <a:t>Inrichting</a:t>
            </a:r>
            <a:r>
              <a:rPr lang="fr-BE" b="1" dirty="0" smtClean="0"/>
              <a:t> van het </a:t>
            </a:r>
            <a:r>
              <a:rPr lang="fr-BE" b="1" dirty="0" err="1" smtClean="0"/>
              <a:t>stemhokje</a:t>
            </a:r>
            <a:r>
              <a:rPr lang="fr-BE" b="1" dirty="0" smtClean="0"/>
              <a:t> </a:t>
            </a:r>
            <a:r>
              <a:rPr lang="fr-BE" b="1" dirty="0" err="1" smtClean="0"/>
              <a:t>voor</a:t>
            </a:r>
            <a:r>
              <a:rPr lang="fr-BE" b="1" dirty="0" smtClean="0"/>
              <a:t> </a:t>
            </a:r>
            <a:r>
              <a:rPr lang="fr-BE" b="1" dirty="0" err="1" smtClean="0"/>
              <a:t>mensen</a:t>
            </a:r>
            <a:r>
              <a:rPr lang="fr-BE" b="1" dirty="0" smtClean="0"/>
              <a:t> met </a:t>
            </a:r>
            <a:r>
              <a:rPr lang="fr-BE" b="1" dirty="0" err="1" smtClean="0"/>
              <a:t>een</a:t>
            </a:r>
            <a:r>
              <a:rPr lang="fr-BE" b="1" dirty="0" smtClean="0"/>
              <a:t> handicap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r>
              <a:rPr lang="nl-BE" sz="2400" dirty="0"/>
              <a:t>In elk gebouw waarin één of meer stembureaus zijn ondergebracht, moet ten minste één speciaal stemhokje voor kiezers met een handicap worden ingericht </a:t>
            </a: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Een per </a:t>
            </a:r>
            <a:r>
              <a:rPr lang="nl-BE" sz="2400" dirty="0"/>
              <a:t>vijf </a:t>
            </a:r>
            <a:r>
              <a:rPr lang="nl-BE" sz="2400" dirty="0" smtClean="0"/>
              <a:t>stembureaus</a:t>
            </a:r>
          </a:p>
          <a:p>
            <a:endParaRPr lang="fr-BE" sz="2400" dirty="0"/>
          </a:p>
          <a:p>
            <a:r>
              <a:rPr lang="nl-BE" sz="2400" dirty="0" smtClean="0"/>
              <a:t>De </a:t>
            </a:r>
            <a:r>
              <a:rPr lang="nl-BE" sz="2400" dirty="0"/>
              <a:t>kiezer die van dat speciaal ingericht stemhokje gebruik wenst te maken, vraagt dit aan de voorzitter van het bureau, die hem de nodige stembiljetten </a:t>
            </a:r>
            <a:r>
              <a:rPr lang="nl-BE" sz="2400" dirty="0" smtClean="0"/>
              <a:t>overhandigt</a:t>
            </a:r>
            <a:endParaRPr lang="nl-BE" sz="2400" dirty="0"/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Nadat de kiezer er zijn stem heeft uitgebracht, steekt hij de dichtgevouwen stembiljetten in de stembussen en ontvangt hij zijn identiteitsdocument en zijn naar behoren afgestempelde oproepingsbrief terug.</a:t>
            </a:r>
          </a:p>
          <a:p>
            <a:endParaRPr lang="nl-BE" sz="2400" dirty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Tijdens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8"/>
            <a:ext cx="10515600" cy="5116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 err="1" smtClean="0"/>
              <a:t>Stemming</a:t>
            </a:r>
            <a:r>
              <a:rPr lang="fr-BE" sz="2400" b="1" dirty="0" smtClean="0"/>
              <a:t> per </a:t>
            </a:r>
            <a:r>
              <a:rPr lang="fr-BE" sz="2400" b="1" dirty="0" err="1" smtClean="0"/>
              <a:t>volmacht</a:t>
            </a:r>
            <a:endParaRPr lang="fr-BE" sz="2400" b="1" dirty="0" smtClean="0"/>
          </a:p>
          <a:p>
            <a:pPr>
              <a:lnSpc>
                <a:spcPct val="150000"/>
              </a:lnSpc>
            </a:pPr>
            <a:r>
              <a:rPr lang="fr-BE" sz="2400" dirty="0" err="1" smtClean="0"/>
              <a:t>Algemene</a:t>
            </a:r>
            <a:r>
              <a:rPr lang="fr-BE" sz="2400" dirty="0" smtClean="0"/>
              <a:t> principes:</a:t>
            </a:r>
            <a:endParaRPr lang="fr-BE" sz="2400" dirty="0"/>
          </a:p>
          <a:p>
            <a:pPr lvl="1">
              <a:lnSpc>
                <a:spcPct val="150000"/>
              </a:lnSpc>
            </a:pPr>
            <a:r>
              <a:rPr lang="fr-BE" sz="1800" dirty="0"/>
              <a:t>1 </a:t>
            </a:r>
            <a:r>
              <a:rPr lang="fr-BE" sz="1800" dirty="0" err="1" smtClean="0"/>
              <a:t>volmachtkrijger</a:t>
            </a:r>
            <a:r>
              <a:rPr lang="fr-BE" sz="1800" dirty="0" smtClean="0"/>
              <a:t> </a:t>
            </a:r>
            <a:r>
              <a:rPr lang="fr-BE" sz="1800" dirty="0"/>
              <a:t>= 1 </a:t>
            </a:r>
            <a:r>
              <a:rPr lang="fr-BE" sz="1800" dirty="0" err="1" smtClean="0"/>
              <a:t>volmacht</a:t>
            </a:r>
            <a:r>
              <a:rPr lang="fr-BE" sz="1800" dirty="0" smtClean="0"/>
              <a:t> </a:t>
            </a:r>
            <a:endParaRPr lang="fr-BE" sz="1800" dirty="0"/>
          </a:p>
          <a:p>
            <a:pPr lvl="1">
              <a:lnSpc>
                <a:spcPct val="150000"/>
              </a:lnSpc>
            </a:pPr>
            <a:r>
              <a:rPr lang="fr-BE" sz="1800" dirty="0" smtClean="0"/>
              <a:t>De </a:t>
            </a:r>
            <a:r>
              <a:rPr lang="fr-BE" sz="1800" dirty="0" err="1" smtClean="0"/>
              <a:t>volmachtkrijger</a:t>
            </a:r>
            <a:r>
              <a:rPr lang="fr-BE" sz="1800" dirty="0" smtClean="0"/>
              <a:t> </a:t>
            </a:r>
            <a:r>
              <a:rPr lang="fr-BE" sz="1800" dirty="0" err="1" smtClean="0"/>
              <a:t>stemt</a:t>
            </a:r>
            <a:r>
              <a:rPr lang="fr-BE" sz="1800" dirty="0" smtClean="0"/>
              <a:t> in het bureau van de </a:t>
            </a:r>
            <a:r>
              <a:rPr lang="fr-BE" sz="1800" dirty="0" err="1" smtClean="0"/>
              <a:t>volmachtgever</a:t>
            </a:r>
            <a:endParaRPr lang="fr-BE" sz="1800" dirty="0" smtClean="0"/>
          </a:p>
          <a:p>
            <a:pPr>
              <a:lnSpc>
                <a:spcPct val="150000"/>
              </a:lnSpc>
            </a:pPr>
            <a:r>
              <a:rPr lang="fr-BE" sz="2400" dirty="0" err="1" smtClean="0"/>
              <a:t>Stemming</a:t>
            </a:r>
            <a:r>
              <a:rPr lang="fr-BE" sz="2400" dirty="0" smtClean="0"/>
              <a:t> per </a:t>
            </a:r>
            <a:r>
              <a:rPr lang="fr-BE" sz="2400" dirty="0" err="1" smtClean="0"/>
              <a:t>volmacht</a:t>
            </a:r>
            <a:r>
              <a:rPr lang="fr-BE" sz="2400" dirty="0" smtClean="0"/>
              <a:t>: </a:t>
            </a:r>
            <a:r>
              <a:rPr lang="fr-BE" sz="2400" dirty="0" err="1" smtClean="0"/>
              <a:t>twee</a:t>
            </a:r>
            <a:r>
              <a:rPr lang="fr-BE" sz="2400" dirty="0" smtClean="0"/>
              <a:t> types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285225277"/>
              </p:ext>
            </p:extLst>
          </p:nvPr>
        </p:nvGraphicFramePr>
        <p:xfrm>
          <a:off x="617243" y="4599785"/>
          <a:ext cx="8983957" cy="193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8"/>
            <a:ext cx="10882449" cy="5116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 err="1" smtClean="0"/>
              <a:t>Stemming</a:t>
            </a:r>
            <a:r>
              <a:rPr lang="fr-BE" sz="2400" b="1" dirty="0" smtClean="0"/>
              <a:t> per </a:t>
            </a:r>
            <a:r>
              <a:rPr lang="fr-BE" sz="2400" b="1" dirty="0" err="1" smtClean="0"/>
              <a:t>volmacht</a:t>
            </a:r>
            <a:endParaRPr lang="fr-BE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 err="1" smtClean="0"/>
              <a:t>Belgen</a:t>
            </a:r>
            <a:r>
              <a:rPr lang="fr-BE" sz="2000" dirty="0" smtClean="0"/>
              <a:t> </a:t>
            </a:r>
            <a:r>
              <a:rPr lang="fr-BE" sz="2000" dirty="0" err="1" smtClean="0"/>
              <a:t>ingeschreven</a:t>
            </a:r>
            <a:r>
              <a:rPr lang="fr-BE" sz="2000" dirty="0" smtClean="0"/>
              <a:t> in </a:t>
            </a:r>
            <a:r>
              <a:rPr lang="fr-BE" sz="2000" dirty="0" err="1">
                <a:solidFill>
                  <a:schemeClr val="accent4"/>
                </a:solidFill>
              </a:rPr>
              <a:t>een</a:t>
            </a:r>
            <a:r>
              <a:rPr lang="fr-BE" sz="2000" dirty="0">
                <a:solidFill>
                  <a:schemeClr val="accent4"/>
                </a:solidFill>
              </a:rPr>
              <a:t> consulaire post in het </a:t>
            </a:r>
            <a:r>
              <a:rPr lang="fr-BE" sz="2000" dirty="0" err="1" smtClean="0">
                <a:solidFill>
                  <a:schemeClr val="accent4"/>
                </a:solidFill>
              </a:rPr>
              <a:t>buitenland</a:t>
            </a:r>
            <a:r>
              <a:rPr lang="fr-BE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fr-BE" sz="2000" dirty="0" err="1" smtClean="0"/>
              <a:t>Volmachtformulier</a:t>
            </a:r>
            <a:r>
              <a:rPr lang="fr-BE" sz="2000" dirty="0" smtClean="0"/>
              <a:t> van de FOD </a:t>
            </a:r>
            <a:r>
              <a:rPr lang="fr-BE" sz="2000" dirty="0" err="1" smtClean="0"/>
              <a:t>Buitenlandse</a:t>
            </a:r>
            <a:r>
              <a:rPr lang="fr-BE" sz="2000" dirty="0" smtClean="0"/>
              <a:t> </a:t>
            </a:r>
            <a:r>
              <a:rPr lang="fr-BE" sz="2000" dirty="0" err="1" smtClean="0"/>
              <a:t>Zaken</a:t>
            </a:r>
            <a:endParaRPr lang="fr-BE" sz="20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fr-BE" sz="2000" dirty="0" err="1" smtClean="0"/>
              <a:t>Formulier</a:t>
            </a:r>
            <a:r>
              <a:rPr lang="fr-BE" sz="2000" dirty="0" smtClean="0"/>
              <a:t> </a:t>
            </a:r>
            <a:r>
              <a:rPr lang="fr-BE" sz="2000" dirty="0" err="1" smtClean="0"/>
              <a:t>wordt</a:t>
            </a:r>
            <a:r>
              <a:rPr lang="fr-BE" sz="2000" dirty="0" smtClean="0"/>
              <a:t> </a:t>
            </a:r>
            <a:r>
              <a:rPr lang="fr-BE" sz="2000" dirty="0" err="1" smtClean="0"/>
              <a:t>toegevoegd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</a:t>
            </a:r>
            <a:r>
              <a:rPr lang="fr-BE" sz="2000" dirty="0" smtClean="0"/>
              <a:t>de </a:t>
            </a:r>
            <a:r>
              <a:rPr lang="fr-BE" sz="2000" dirty="0" err="1" smtClean="0"/>
              <a:t>oproepingsbrief</a:t>
            </a:r>
            <a:r>
              <a:rPr lang="fr-BE" sz="2000" dirty="0" smtClean="0"/>
              <a:t> van de volmachtkrijger</a:t>
            </a: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90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Stemming</a:t>
            </a:r>
            <a:r>
              <a:rPr lang="fr-BE" sz="2400" b="1" dirty="0" smtClean="0"/>
              <a:t> per </a:t>
            </a:r>
            <a:r>
              <a:rPr lang="fr-BE" sz="2400" b="1" dirty="0" err="1" smtClean="0"/>
              <a:t>volmacht</a:t>
            </a:r>
            <a:r>
              <a:rPr lang="fr-BE" sz="2400" b="1" dirty="0" smtClean="0"/>
              <a:t>: </a:t>
            </a:r>
            <a:r>
              <a:rPr lang="fr-BE" sz="2400" b="1" dirty="0" err="1" smtClean="0"/>
              <a:t>procedure</a:t>
            </a:r>
            <a:r>
              <a:rPr lang="fr-BE" sz="2400" b="1" dirty="0" smtClean="0"/>
              <a:t> </a:t>
            </a:r>
          </a:p>
          <a:p>
            <a:pPr marL="0" indent="0">
              <a:buNone/>
            </a:pPr>
            <a:endParaRPr lang="fr-BE" sz="2400" dirty="0"/>
          </a:p>
        </p:txBody>
      </p:sp>
      <p:grpSp>
        <p:nvGrpSpPr>
          <p:cNvPr id="4" name="Groep 3"/>
          <p:cNvGrpSpPr/>
          <p:nvPr/>
        </p:nvGrpSpPr>
        <p:grpSpPr>
          <a:xfrm>
            <a:off x="201618" y="2423164"/>
            <a:ext cx="10251094" cy="2831792"/>
            <a:chOff x="201618" y="2423164"/>
            <a:chExt cx="10251094" cy="2831792"/>
          </a:xfrm>
        </p:grpSpPr>
        <p:sp>
          <p:nvSpPr>
            <p:cNvPr id="12" name="Vrije vorm 11"/>
            <p:cNvSpPr/>
            <p:nvPr/>
          </p:nvSpPr>
          <p:spPr>
            <a:xfrm>
              <a:off x="6398769" y="2446019"/>
              <a:ext cx="4053943" cy="2786082"/>
            </a:xfrm>
            <a:custGeom>
              <a:avLst/>
              <a:gdLst>
                <a:gd name="connsiteX0" fmla="*/ 0 w 4053943"/>
                <a:gd name="connsiteY0" fmla="*/ 417912 h 2786082"/>
                <a:gd name="connsiteX1" fmla="*/ 2660902 w 4053943"/>
                <a:gd name="connsiteY1" fmla="*/ 417912 h 2786082"/>
                <a:gd name="connsiteX2" fmla="*/ 2660902 w 4053943"/>
                <a:gd name="connsiteY2" fmla="*/ 0 h 2786082"/>
                <a:gd name="connsiteX3" fmla="*/ 4053943 w 4053943"/>
                <a:gd name="connsiteY3" fmla="*/ 1393041 h 2786082"/>
                <a:gd name="connsiteX4" fmla="*/ 2660902 w 4053943"/>
                <a:gd name="connsiteY4" fmla="*/ 2786082 h 2786082"/>
                <a:gd name="connsiteX5" fmla="*/ 2660902 w 4053943"/>
                <a:gd name="connsiteY5" fmla="*/ 2368170 h 2786082"/>
                <a:gd name="connsiteX6" fmla="*/ 0 w 4053943"/>
                <a:gd name="connsiteY6" fmla="*/ 2368170 h 2786082"/>
                <a:gd name="connsiteX7" fmla="*/ 0 w 4053943"/>
                <a:gd name="connsiteY7" fmla="*/ 417912 h 278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3943" h="2786082">
                  <a:moveTo>
                    <a:pt x="0" y="417912"/>
                  </a:moveTo>
                  <a:lnTo>
                    <a:pt x="2660902" y="417912"/>
                  </a:lnTo>
                  <a:lnTo>
                    <a:pt x="2660902" y="0"/>
                  </a:lnTo>
                  <a:lnTo>
                    <a:pt x="4053943" y="1393041"/>
                  </a:lnTo>
                  <a:lnTo>
                    <a:pt x="2660902" y="2786082"/>
                  </a:lnTo>
                  <a:lnTo>
                    <a:pt x="2660902" y="2368170"/>
                  </a:lnTo>
                  <a:lnTo>
                    <a:pt x="0" y="2368170"/>
                  </a:lnTo>
                  <a:lnTo>
                    <a:pt x="0" y="41791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46" tIns="426802" rIns="992909" bIns="426802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De </a:t>
              </a:r>
              <a:r>
                <a:rPr lang="fr-FR" sz="1400" kern="1200" dirty="0" err="1" smtClean="0"/>
                <a:t>volmachtkrijger</a:t>
              </a:r>
              <a:r>
                <a:rPr lang="fr-FR" sz="1400" kern="1200" dirty="0" smtClean="0"/>
                <a:t> </a:t>
              </a:r>
              <a:r>
                <a:rPr lang="fr-FR" sz="1400" kern="1200" dirty="0" err="1" smtClean="0"/>
                <a:t>moet</a:t>
              </a:r>
              <a:r>
                <a:rPr lang="fr-FR" sz="1400" kern="1200" dirty="0" smtClean="0"/>
                <a:t> </a:t>
              </a:r>
              <a:r>
                <a:rPr lang="fr-FR" sz="1400" kern="1200" dirty="0" err="1" smtClean="0"/>
                <a:t>volgende</a:t>
              </a:r>
              <a:r>
                <a:rPr lang="fr-FR" sz="1400" kern="1200" dirty="0" smtClean="0"/>
                <a:t> </a:t>
              </a:r>
              <a:r>
                <a:rPr lang="fr-FR" sz="1400" kern="1200" dirty="0" err="1" smtClean="0"/>
                <a:t>documenten</a:t>
              </a:r>
              <a:r>
                <a:rPr lang="fr-FR" sz="1400" kern="1200" dirty="0" smtClean="0"/>
                <a:t> </a:t>
              </a:r>
              <a:r>
                <a:rPr lang="fr-FR" sz="1400" kern="1200" dirty="0" err="1" smtClean="0"/>
                <a:t>voorleggen</a:t>
              </a:r>
              <a:r>
                <a:rPr lang="fr-FR" sz="1400" kern="1200" dirty="0" smtClean="0"/>
                <a:t>:</a:t>
              </a:r>
              <a:endParaRPr lang="fr-F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l-NL" sz="1400" kern="1200" dirty="0" smtClean="0"/>
                <a:t>De eigen oproepingsbrief die reeds is afgestempeld met de datumstempel</a:t>
              </a:r>
              <a:endParaRPr lang="fr-BE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l-NL" sz="1400" kern="1200" dirty="0" smtClean="0"/>
                <a:t>De volmacht </a:t>
              </a:r>
              <a:endParaRPr lang="nl-BE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l-NL" sz="1400" kern="1200" dirty="0" smtClean="0"/>
                <a:t>Zijn eigen identiteitskaart  </a:t>
              </a:r>
              <a:endParaRPr lang="nl-BE" sz="1400" kern="1200" dirty="0"/>
            </a:p>
          </p:txBody>
        </p:sp>
        <p:sp>
          <p:nvSpPr>
            <p:cNvPr id="5" name="Vrije vorm 4"/>
            <p:cNvSpPr/>
            <p:nvPr/>
          </p:nvSpPr>
          <p:spPr>
            <a:xfrm>
              <a:off x="1268332" y="2423164"/>
              <a:ext cx="3840553" cy="2831792"/>
            </a:xfrm>
            <a:custGeom>
              <a:avLst/>
              <a:gdLst>
                <a:gd name="connsiteX0" fmla="*/ 0 w 3840553"/>
                <a:gd name="connsiteY0" fmla="*/ 424769 h 2831792"/>
                <a:gd name="connsiteX1" fmla="*/ 2424657 w 3840553"/>
                <a:gd name="connsiteY1" fmla="*/ 424769 h 2831792"/>
                <a:gd name="connsiteX2" fmla="*/ 2424657 w 3840553"/>
                <a:gd name="connsiteY2" fmla="*/ 0 h 2831792"/>
                <a:gd name="connsiteX3" fmla="*/ 3840553 w 3840553"/>
                <a:gd name="connsiteY3" fmla="*/ 1415896 h 2831792"/>
                <a:gd name="connsiteX4" fmla="*/ 2424657 w 3840553"/>
                <a:gd name="connsiteY4" fmla="*/ 2831792 h 2831792"/>
                <a:gd name="connsiteX5" fmla="*/ 2424657 w 3840553"/>
                <a:gd name="connsiteY5" fmla="*/ 2407023 h 2831792"/>
                <a:gd name="connsiteX6" fmla="*/ 0 w 3840553"/>
                <a:gd name="connsiteY6" fmla="*/ 2407023 h 2831792"/>
                <a:gd name="connsiteX7" fmla="*/ 0 w 3840553"/>
                <a:gd name="connsiteY7" fmla="*/ 424769 h 283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553" h="2831792">
                  <a:moveTo>
                    <a:pt x="0" y="424769"/>
                  </a:moveTo>
                  <a:lnTo>
                    <a:pt x="2424657" y="424769"/>
                  </a:lnTo>
                  <a:lnTo>
                    <a:pt x="2424657" y="0"/>
                  </a:lnTo>
                  <a:lnTo>
                    <a:pt x="3840553" y="1415896"/>
                  </a:lnTo>
                  <a:lnTo>
                    <a:pt x="2424657" y="2831792"/>
                  </a:lnTo>
                  <a:lnTo>
                    <a:pt x="2424657" y="2407023"/>
                  </a:lnTo>
                  <a:lnTo>
                    <a:pt x="0" y="2407023"/>
                  </a:lnTo>
                  <a:lnTo>
                    <a:pt x="0" y="424769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8" tIns="433659" rIns="1008908" bIns="43365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err="1" smtClean="0">
                  <a:solidFill>
                    <a:schemeClr val="tx1"/>
                  </a:solidFill>
                </a:rPr>
                <a:t>Zijn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oproepingsbrief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zal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dan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worden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afgestempeld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met de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datumstempel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 </a:t>
              </a:r>
              <a:endParaRPr lang="fr-FR" sz="1400" kern="1200" dirty="0"/>
            </a:p>
          </p:txBody>
        </p:sp>
        <p:sp>
          <p:nvSpPr>
            <p:cNvPr id="6" name="Vrije vorm 5"/>
            <p:cNvSpPr/>
            <p:nvPr/>
          </p:nvSpPr>
          <p:spPr>
            <a:xfrm>
              <a:off x="201618" y="2843396"/>
              <a:ext cx="1991327" cy="1991327"/>
            </a:xfrm>
            <a:custGeom>
              <a:avLst/>
              <a:gdLst>
                <a:gd name="connsiteX0" fmla="*/ 0 w 1991327"/>
                <a:gd name="connsiteY0" fmla="*/ 995664 h 1991327"/>
                <a:gd name="connsiteX1" fmla="*/ 995664 w 1991327"/>
                <a:gd name="connsiteY1" fmla="*/ 0 h 1991327"/>
                <a:gd name="connsiteX2" fmla="*/ 1991328 w 1991327"/>
                <a:gd name="connsiteY2" fmla="*/ 995664 h 1991327"/>
                <a:gd name="connsiteX3" fmla="*/ 995664 w 1991327"/>
                <a:gd name="connsiteY3" fmla="*/ 1991328 h 1991327"/>
                <a:gd name="connsiteX4" fmla="*/ 0 w 1991327"/>
                <a:gd name="connsiteY4" fmla="*/ 995664 h 19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327" h="1991327">
                  <a:moveTo>
                    <a:pt x="0" y="995664"/>
                  </a:moveTo>
                  <a:cubicBezTo>
                    <a:pt x="0" y="445774"/>
                    <a:pt x="445774" y="0"/>
                    <a:pt x="995664" y="0"/>
                  </a:cubicBezTo>
                  <a:cubicBezTo>
                    <a:pt x="1545554" y="0"/>
                    <a:pt x="1991328" y="445774"/>
                    <a:pt x="1991328" y="995664"/>
                  </a:cubicBezTo>
                  <a:cubicBezTo>
                    <a:pt x="1991328" y="1545554"/>
                    <a:pt x="1545554" y="1991328"/>
                    <a:pt x="995664" y="1991328"/>
                  </a:cubicBezTo>
                  <a:cubicBezTo>
                    <a:pt x="445774" y="1991328"/>
                    <a:pt x="0" y="1545554"/>
                    <a:pt x="0" y="99566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513" tIns="300513" rIns="300513" bIns="3005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>
                  <a:solidFill>
                    <a:schemeClr val="tx1"/>
                  </a:solidFill>
                </a:rPr>
                <a:t>De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volmacht-krijger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brengt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eerst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zijn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stem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uit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in </a:t>
              </a:r>
              <a:r>
                <a:rPr lang="fr-FR" sz="1400" kern="1200" dirty="0" err="1" smtClean="0">
                  <a:solidFill>
                    <a:schemeClr val="tx1"/>
                  </a:solidFill>
                </a:rPr>
                <a:t>eigen</a:t>
              </a:r>
              <a:r>
                <a:rPr lang="fr-FR" sz="1400" kern="1200" dirty="0" smtClean="0">
                  <a:solidFill>
                    <a:schemeClr val="tx1"/>
                  </a:solidFill>
                </a:rPr>
                <a:t> bureau</a:t>
              </a:r>
              <a:endParaRPr lang="fr-F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Vrije vorm 12"/>
            <p:cNvSpPr/>
            <p:nvPr/>
          </p:nvSpPr>
          <p:spPr>
            <a:xfrm>
              <a:off x="5438751" y="2843396"/>
              <a:ext cx="1991327" cy="1991327"/>
            </a:xfrm>
            <a:custGeom>
              <a:avLst/>
              <a:gdLst>
                <a:gd name="connsiteX0" fmla="*/ 0 w 1991327"/>
                <a:gd name="connsiteY0" fmla="*/ 995664 h 1991327"/>
                <a:gd name="connsiteX1" fmla="*/ 995664 w 1991327"/>
                <a:gd name="connsiteY1" fmla="*/ 0 h 1991327"/>
                <a:gd name="connsiteX2" fmla="*/ 1991328 w 1991327"/>
                <a:gd name="connsiteY2" fmla="*/ 995664 h 1991327"/>
                <a:gd name="connsiteX3" fmla="*/ 995664 w 1991327"/>
                <a:gd name="connsiteY3" fmla="*/ 1991328 h 1991327"/>
                <a:gd name="connsiteX4" fmla="*/ 0 w 1991327"/>
                <a:gd name="connsiteY4" fmla="*/ 995664 h 19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327" h="1991327">
                  <a:moveTo>
                    <a:pt x="0" y="995664"/>
                  </a:moveTo>
                  <a:cubicBezTo>
                    <a:pt x="0" y="445774"/>
                    <a:pt x="445774" y="0"/>
                    <a:pt x="995664" y="0"/>
                  </a:cubicBezTo>
                  <a:cubicBezTo>
                    <a:pt x="1545554" y="0"/>
                    <a:pt x="1991328" y="445774"/>
                    <a:pt x="1991328" y="995664"/>
                  </a:cubicBezTo>
                  <a:cubicBezTo>
                    <a:pt x="1991328" y="1545554"/>
                    <a:pt x="1545554" y="1991328"/>
                    <a:pt x="995664" y="1991328"/>
                  </a:cubicBezTo>
                  <a:cubicBezTo>
                    <a:pt x="445774" y="1991328"/>
                    <a:pt x="0" y="1545554"/>
                    <a:pt x="0" y="99566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513" tIns="300513" rIns="300513" bIns="30051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dirty="0">
                  <a:solidFill>
                    <a:schemeClr val="tx1"/>
                  </a:solidFill>
                </a:rPr>
                <a:t>De </a:t>
              </a:r>
              <a:r>
                <a:rPr lang="fr-BE" sz="1400" dirty="0" err="1">
                  <a:solidFill>
                    <a:schemeClr val="tx1"/>
                  </a:solidFill>
                </a:rPr>
                <a:t>volmachtkrijger</a:t>
              </a:r>
              <a:r>
                <a:rPr lang="fr-BE" sz="1400" dirty="0">
                  <a:solidFill>
                    <a:schemeClr val="tx1"/>
                  </a:solidFill>
                </a:rPr>
                <a:t> </a:t>
              </a:r>
              <a:r>
                <a:rPr lang="fr-BE" sz="1400" dirty="0" err="1">
                  <a:solidFill>
                    <a:schemeClr val="tx1"/>
                  </a:solidFill>
                </a:rPr>
                <a:t>oefent</a:t>
              </a:r>
              <a:r>
                <a:rPr lang="fr-BE" sz="1400" dirty="0">
                  <a:solidFill>
                    <a:schemeClr val="tx1"/>
                  </a:solidFill>
                </a:rPr>
                <a:t> </a:t>
              </a:r>
              <a:r>
                <a:rPr lang="fr-BE" sz="1400" dirty="0" err="1">
                  <a:solidFill>
                    <a:schemeClr val="tx1"/>
                  </a:solidFill>
                </a:rPr>
                <a:t>vervolgens</a:t>
              </a:r>
              <a:r>
                <a:rPr lang="fr-BE" sz="1400" dirty="0">
                  <a:solidFill>
                    <a:schemeClr val="tx1"/>
                  </a:solidFill>
                </a:rPr>
                <a:t> de </a:t>
              </a:r>
              <a:r>
                <a:rPr lang="fr-BE" sz="1400" dirty="0" err="1">
                  <a:solidFill>
                    <a:schemeClr val="tx1"/>
                  </a:solidFill>
                </a:rPr>
                <a:t>volmacht</a:t>
              </a:r>
              <a:r>
                <a:rPr lang="fr-BE" sz="1400" dirty="0">
                  <a:solidFill>
                    <a:schemeClr val="tx1"/>
                  </a:solidFill>
                </a:rPr>
                <a:t> </a:t>
              </a:r>
              <a:r>
                <a:rPr lang="fr-BE" sz="1400" dirty="0" err="1">
                  <a:solidFill>
                    <a:schemeClr val="tx1"/>
                  </a:solidFill>
                </a:rPr>
                <a:t>uit</a:t>
              </a:r>
              <a:r>
                <a:rPr lang="fr-BE" sz="1400" dirty="0">
                  <a:solidFill>
                    <a:schemeClr val="tx1"/>
                  </a:solidFill>
                </a:rPr>
                <a:t> in het </a:t>
              </a:r>
              <a:r>
                <a:rPr lang="fr-BE" sz="1400" dirty="0" err="1">
                  <a:solidFill>
                    <a:schemeClr val="tx1"/>
                  </a:solidFill>
                </a:rPr>
                <a:t>stembureau</a:t>
              </a:r>
              <a:r>
                <a:rPr lang="fr-BE" sz="1400" dirty="0">
                  <a:solidFill>
                    <a:schemeClr val="tx1"/>
                  </a:solidFill>
                </a:rPr>
                <a:t> van de </a:t>
              </a:r>
              <a:r>
                <a:rPr lang="fr-BE" sz="1400" dirty="0" err="1">
                  <a:solidFill>
                    <a:schemeClr val="tx1"/>
                  </a:solidFill>
                </a:rPr>
                <a:t>volmachtgever</a:t>
              </a:r>
              <a:endParaRPr lang="fr-B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0515158" y="3292052"/>
            <a:ext cx="1628421" cy="101566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De </a:t>
            </a:r>
            <a:r>
              <a:rPr lang="fr-BE" sz="1200" dirty="0" err="1" smtClean="0"/>
              <a:t>oproepingsbrief</a:t>
            </a:r>
            <a:r>
              <a:rPr lang="fr-BE" sz="1200" dirty="0" smtClean="0"/>
              <a:t> van de </a:t>
            </a:r>
            <a:r>
              <a:rPr lang="fr-BE" sz="1200" dirty="0" err="1" smtClean="0"/>
              <a:t>volmachtkrijger</a:t>
            </a:r>
            <a:r>
              <a:rPr lang="fr-BE" sz="1200" dirty="0" smtClean="0"/>
              <a:t> </a:t>
            </a:r>
            <a:r>
              <a:rPr lang="fr-BE" sz="1200" dirty="0" err="1" smtClean="0"/>
              <a:t>wordt</a:t>
            </a:r>
            <a:r>
              <a:rPr lang="fr-BE" sz="1200" dirty="0" smtClean="0"/>
              <a:t> </a:t>
            </a:r>
            <a:r>
              <a:rPr lang="fr-BE" sz="1200" dirty="0" err="1" smtClean="0"/>
              <a:t>afgestempeld</a:t>
            </a:r>
            <a:r>
              <a:rPr lang="fr-BE" sz="1200" dirty="0" smtClean="0"/>
              <a:t> met « </a:t>
            </a:r>
            <a:r>
              <a:rPr lang="fr-BE" sz="1200" dirty="0" err="1" smtClean="0"/>
              <a:t>heeft</a:t>
            </a:r>
            <a:r>
              <a:rPr lang="fr-BE" sz="1200" dirty="0" smtClean="0"/>
              <a:t> per </a:t>
            </a:r>
            <a:r>
              <a:rPr lang="fr-BE" sz="1200" dirty="0" err="1" smtClean="0"/>
              <a:t>volmacht</a:t>
            </a:r>
            <a:r>
              <a:rPr lang="fr-BE" sz="1200" dirty="0" smtClean="0"/>
              <a:t> </a:t>
            </a:r>
            <a:r>
              <a:rPr lang="fr-BE" sz="1200" dirty="0" err="1" smtClean="0"/>
              <a:t>gestemd</a:t>
            </a:r>
            <a:r>
              <a:rPr lang="fr-BE" sz="1200" dirty="0" smtClean="0"/>
              <a:t> »</a:t>
            </a:r>
            <a:endParaRPr lang="fr-BE" sz="1200" dirty="0"/>
          </a:p>
        </p:txBody>
      </p:sp>
      <p:sp>
        <p:nvSpPr>
          <p:cNvPr id="2" name="Rectangle 1"/>
          <p:cNvSpPr/>
          <p:nvPr/>
        </p:nvSpPr>
        <p:spPr>
          <a:xfrm>
            <a:off x="3094275" y="5501000"/>
            <a:ext cx="7011833" cy="132343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 smtClean="0"/>
              <a:t>De voorzitter </a:t>
            </a:r>
            <a:r>
              <a:rPr lang="nl-NL" sz="1600" dirty="0"/>
              <a:t>mag in geen enkel geval beslissen over de gegrondheid van een volmacht. </a:t>
            </a:r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De taak van de voorzitter </a:t>
            </a:r>
            <a:r>
              <a:rPr lang="nl-NL" sz="1600" dirty="0"/>
              <a:t>beperkt zich ertoe na te gaan of de </a:t>
            </a:r>
            <a:r>
              <a:rPr lang="nl-NL" sz="1600" dirty="0" err="1"/>
              <a:t>volmachtkrijger</a:t>
            </a:r>
            <a:r>
              <a:rPr lang="nl-NL" sz="1600" dirty="0"/>
              <a:t> in het bezit is van de </a:t>
            </a:r>
            <a:r>
              <a:rPr lang="nl-NL" sz="1600" dirty="0" smtClean="0"/>
              <a:t>nodige documenten.</a:t>
            </a:r>
            <a:endParaRPr lang="nl-BE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9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Stemming</a:t>
            </a:r>
            <a:r>
              <a:rPr lang="fr-BE" sz="2400" b="1" dirty="0" smtClean="0"/>
              <a:t> per </a:t>
            </a:r>
            <a:r>
              <a:rPr lang="fr-BE" sz="2400" b="1" dirty="0" err="1" smtClean="0"/>
              <a:t>volmacht</a:t>
            </a:r>
            <a:r>
              <a:rPr lang="fr-BE" sz="2400" b="1" dirty="0" smtClean="0"/>
              <a:t>: </a:t>
            </a:r>
            <a:r>
              <a:rPr lang="fr-BE" sz="2400" b="1" dirty="0" err="1" smtClean="0"/>
              <a:t>procedure</a:t>
            </a:r>
            <a:r>
              <a:rPr lang="fr-BE" sz="2400" b="1" dirty="0" smtClean="0"/>
              <a:t> </a:t>
            </a:r>
          </a:p>
          <a:p>
            <a:pPr marL="0" indent="0">
              <a:buNone/>
            </a:pPr>
            <a:endParaRPr lang="fr-BE" sz="24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0351791"/>
              </p:ext>
            </p:extLst>
          </p:nvPr>
        </p:nvGraphicFramePr>
        <p:xfrm>
          <a:off x="889990" y="2447778"/>
          <a:ext cx="10654332" cy="31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89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939637" y="2649795"/>
            <a:ext cx="2022762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Kantonhoofdbureau</a:t>
            </a:r>
            <a:r>
              <a:rPr lang="fr-BE" sz="1600" dirty="0" smtClean="0"/>
              <a:t> A  </a:t>
            </a:r>
            <a:endParaRPr lang="fr-BE" sz="1600" dirty="0"/>
          </a:p>
        </p:txBody>
      </p:sp>
      <p:sp>
        <p:nvSpPr>
          <p:cNvPr id="10" name="TextBox 1"/>
          <p:cNvSpPr txBox="1"/>
          <p:nvPr/>
        </p:nvSpPr>
        <p:spPr>
          <a:xfrm>
            <a:off x="4852937" y="2655788"/>
            <a:ext cx="2170546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Kantonhoofdbureau</a:t>
            </a:r>
            <a:r>
              <a:rPr lang="fr-BE" sz="1600" dirty="0" smtClean="0"/>
              <a:t> B </a:t>
            </a:r>
            <a:endParaRPr lang="fr-BE" sz="1600" dirty="0"/>
          </a:p>
        </p:txBody>
      </p:sp>
      <p:sp>
        <p:nvSpPr>
          <p:cNvPr id="11" name="TextBox 1"/>
          <p:cNvSpPr txBox="1"/>
          <p:nvPr/>
        </p:nvSpPr>
        <p:spPr>
          <a:xfrm>
            <a:off x="7893780" y="2649795"/>
            <a:ext cx="2211028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Kantonhoofdbureau</a:t>
            </a:r>
            <a:r>
              <a:rPr lang="fr-BE" sz="1600" dirty="0" smtClean="0"/>
              <a:t> C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957416" y="4542424"/>
            <a:ext cx="1769242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Telbureau</a:t>
            </a:r>
            <a:r>
              <a:rPr lang="fr-FR" sz="1600" dirty="0" smtClean="0"/>
              <a:t> A</a:t>
            </a:r>
            <a:endParaRPr lang="fr-BE" sz="1400" dirty="0" smtClean="0"/>
          </a:p>
        </p:txBody>
      </p:sp>
      <p:sp>
        <p:nvSpPr>
          <p:cNvPr id="20" name="TextBox 1"/>
          <p:cNvSpPr txBox="1"/>
          <p:nvPr/>
        </p:nvSpPr>
        <p:spPr>
          <a:xfrm>
            <a:off x="5053589" y="4556914"/>
            <a:ext cx="1769242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Telbureau</a:t>
            </a:r>
            <a:r>
              <a:rPr lang="fr-FR" sz="1600" dirty="0" smtClean="0"/>
              <a:t> B</a:t>
            </a:r>
            <a:endParaRPr lang="fr-BE" sz="1400" dirty="0" smtClean="0"/>
          </a:p>
        </p:txBody>
      </p:sp>
      <p:sp>
        <p:nvSpPr>
          <p:cNvPr id="21" name="TextBox 1"/>
          <p:cNvSpPr txBox="1"/>
          <p:nvPr/>
        </p:nvSpPr>
        <p:spPr>
          <a:xfrm>
            <a:off x="8064036" y="4503072"/>
            <a:ext cx="1854967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Telbureau</a:t>
            </a:r>
            <a:r>
              <a:rPr lang="fr-FR" sz="1600" dirty="0" smtClean="0"/>
              <a:t> C</a:t>
            </a:r>
            <a:endParaRPr lang="fr-BE" sz="1400" dirty="0" smtClean="0"/>
          </a:p>
        </p:txBody>
      </p:sp>
      <p:cxnSp>
        <p:nvCxnSpPr>
          <p:cNvPr id="22" name="Connecteur droit avec flèche 21"/>
          <p:cNvCxnSpPr>
            <a:endCxn id="19" idx="0"/>
          </p:cNvCxnSpPr>
          <p:nvPr/>
        </p:nvCxnSpPr>
        <p:spPr>
          <a:xfrm>
            <a:off x="2842037" y="3020626"/>
            <a:ext cx="0" cy="152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0" idx="2"/>
            <a:endCxn id="20" idx="0"/>
          </p:cNvCxnSpPr>
          <p:nvPr/>
        </p:nvCxnSpPr>
        <p:spPr>
          <a:xfrm>
            <a:off x="5938210" y="2994342"/>
            <a:ext cx="0" cy="1562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1" idx="2"/>
            <a:endCxn id="21" idx="0"/>
          </p:cNvCxnSpPr>
          <p:nvPr/>
        </p:nvCxnSpPr>
        <p:spPr>
          <a:xfrm flipH="1">
            <a:off x="8991520" y="2988349"/>
            <a:ext cx="7774" cy="1514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3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52500" y="1604769"/>
            <a:ext cx="10515600" cy="4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Stemming</a:t>
            </a:r>
            <a:r>
              <a:rPr lang="fr-BE" sz="2400" b="1" dirty="0" smtClean="0"/>
              <a:t> per </a:t>
            </a:r>
            <a:r>
              <a:rPr lang="fr-BE" sz="2400" b="1" dirty="0" err="1" smtClean="0"/>
              <a:t>volmacht</a:t>
            </a:r>
            <a:r>
              <a:rPr lang="fr-BE" sz="2400" b="1" dirty="0" smtClean="0"/>
              <a:t>: </a:t>
            </a:r>
            <a:r>
              <a:rPr lang="fr-BE" sz="2400" b="1" dirty="0" err="1" smtClean="0"/>
              <a:t>procedure</a:t>
            </a:r>
            <a:r>
              <a:rPr lang="fr-BE" sz="2400" b="1" dirty="0" smtClean="0"/>
              <a:t> </a:t>
            </a:r>
          </a:p>
          <a:p>
            <a:pPr marL="0" indent="0">
              <a:buNone/>
            </a:pPr>
            <a:endParaRPr lang="fr-BE" sz="2400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56069870"/>
              </p:ext>
            </p:extLst>
          </p:nvPr>
        </p:nvGraphicFramePr>
        <p:xfrm>
          <a:off x="889990" y="2098767"/>
          <a:ext cx="10654332" cy="348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1208598" y="2464904"/>
            <a:ext cx="9104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Steek de volmacht in de hiervoor bestemde omslag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de aanstiplijst zal </a:t>
            </a:r>
            <a:r>
              <a:rPr lang="nl-NL" dirty="0" smtClean="0"/>
              <a:t>achter de </a:t>
            </a:r>
            <a:r>
              <a:rPr lang="nl-NL" dirty="0"/>
              <a:t>naam van de volmachtgever </a:t>
            </a:r>
            <a:r>
              <a:rPr lang="nl-NL" dirty="0" smtClean="0"/>
              <a:t>een “V” moeten worden geplaatst</a:t>
            </a:r>
            <a:endParaRPr lang="nl-BE" dirty="0"/>
          </a:p>
          <a:p>
            <a:endParaRPr lang="nl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6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1105" y="1699577"/>
            <a:ext cx="11198013" cy="4839335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Einde</a:t>
            </a:r>
            <a:r>
              <a:rPr lang="fr-BE" sz="2400" dirty="0" smtClean="0"/>
              <a:t> van de </a:t>
            </a:r>
            <a:r>
              <a:rPr lang="fr-BE" sz="2400" dirty="0" err="1" smtClean="0"/>
              <a:t>stemming</a:t>
            </a:r>
            <a:r>
              <a:rPr lang="fr-BE" sz="2400" dirty="0" smtClean="0"/>
              <a:t>: 14u</a:t>
            </a:r>
            <a:endParaRPr lang="fr-BE" sz="2400" dirty="0"/>
          </a:p>
          <a:p>
            <a:pPr marL="457200" lvl="1" indent="0">
              <a:buNone/>
            </a:pPr>
            <a:r>
              <a:rPr lang="fr-BE" sz="2000" dirty="0"/>
              <a:t>	</a:t>
            </a:r>
            <a:r>
              <a:rPr lang="fr-BE" sz="20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 </a:t>
            </a:r>
            <a:r>
              <a:rPr lang="fr-BE" sz="2000" dirty="0" err="1" smtClean="0">
                <a:sym typeface="Wingdings" panose="05000000000000000000" pitchFamily="2" charset="2"/>
              </a:rPr>
              <a:t>Alleen</a:t>
            </a:r>
            <a:r>
              <a:rPr lang="fr-BE" sz="2000" dirty="0" smtClean="0">
                <a:sym typeface="Wingdings" panose="05000000000000000000" pitchFamily="2" charset="2"/>
              </a:rPr>
              <a:t> de </a:t>
            </a:r>
            <a:r>
              <a:rPr lang="fr-BE" sz="2000" dirty="0" err="1" smtClean="0">
                <a:sym typeface="Wingdings" panose="05000000000000000000" pitchFamily="2" charset="2"/>
              </a:rPr>
              <a:t>kiezers</a:t>
            </a:r>
            <a:r>
              <a:rPr lang="fr-BE" sz="2000" dirty="0" smtClean="0">
                <a:sym typeface="Wingdings" panose="05000000000000000000" pitchFamily="2" charset="2"/>
              </a:rPr>
              <a:t> die </a:t>
            </a:r>
            <a:r>
              <a:rPr lang="fr-BE" sz="2000" dirty="0" err="1" smtClean="0">
                <a:sym typeface="Wingdings" panose="05000000000000000000" pitchFamily="2" charset="2"/>
              </a:rPr>
              <a:t>zich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reeds</a:t>
            </a:r>
            <a:r>
              <a:rPr lang="fr-BE" sz="2000" dirty="0" smtClean="0">
                <a:sym typeface="Wingdings" panose="05000000000000000000" pitchFamily="2" charset="2"/>
              </a:rPr>
              <a:t> in het </a:t>
            </a:r>
            <a:r>
              <a:rPr lang="fr-BE" sz="2000" dirty="0" err="1" smtClean="0">
                <a:sym typeface="Wingdings" panose="05000000000000000000" pitchFamily="2" charset="2"/>
              </a:rPr>
              <a:t>stemlokaal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smtClean="0">
                <a:sym typeface="Wingdings" panose="05000000000000000000" pitchFamily="2" charset="2"/>
              </a:rPr>
              <a:t>of in </a:t>
            </a:r>
            <a:r>
              <a:rPr lang="fr-BE" sz="2000" dirty="0">
                <a:sym typeface="Wingdings" panose="05000000000000000000" pitchFamily="2" charset="2"/>
              </a:rPr>
              <a:t>de file </a:t>
            </a:r>
            <a:r>
              <a:rPr lang="fr-BE" sz="2000" dirty="0" err="1" smtClean="0">
                <a:sym typeface="Wingdings" panose="05000000000000000000" pitchFamily="2" charset="2"/>
              </a:rPr>
              <a:t>aanwezig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zijn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kunnen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nog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worden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toegelaten</a:t>
            </a:r>
            <a:endParaRPr lang="fr-BE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r>
              <a:rPr lang="fr-BE" sz="2400" dirty="0" smtClean="0"/>
              <a:t>Na het </a:t>
            </a:r>
            <a:r>
              <a:rPr lang="fr-BE" sz="2400" dirty="0" err="1" smtClean="0"/>
              <a:t>sluiten</a:t>
            </a:r>
            <a:r>
              <a:rPr lang="fr-BE" sz="2400" dirty="0" smtClean="0"/>
              <a:t> van de </a:t>
            </a:r>
            <a:r>
              <a:rPr lang="fr-BE" sz="2400" dirty="0" err="1" smtClean="0"/>
              <a:t>stemming</a:t>
            </a:r>
            <a:r>
              <a:rPr lang="fr-BE" sz="2400" dirty="0" smtClean="0"/>
              <a:t>: </a:t>
            </a:r>
            <a:r>
              <a:rPr lang="fr-BE" sz="2400" dirty="0" err="1" smtClean="0"/>
              <a:t>opmaak</a:t>
            </a:r>
            <a:r>
              <a:rPr lang="fr-BE" sz="2400" dirty="0" smtClean="0"/>
              <a:t> van het PV in 3 </a:t>
            </a:r>
            <a:r>
              <a:rPr lang="fr-BE" sz="2400" dirty="0" err="1" smtClean="0"/>
              <a:t>exemplaren</a:t>
            </a:r>
            <a:endParaRPr lang="fr-BE" sz="2400" dirty="0"/>
          </a:p>
          <a:p>
            <a:pPr algn="ctr">
              <a:buFont typeface="Wingdings" panose="05000000000000000000" pitchFamily="2" charset="2"/>
              <a:buChar char="à"/>
            </a:pPr>
            <a:r>
              <a:rPr lang="fr-BE" sz="2000" dirty="0" err="1">
                <a:sym typeface="Wingdings" panose="05000000000000000000" pitchFamily="2" charset="2"/>
              </a:rPr>
              <a:t>F</a:t>
            </a:r>
            <a:r>
              <a:rPr lang="fr-BE" sz="2000" dirty="0" err="1"/>
              <a:t>ormulier</a:t>
            </a:r>
            <a:r>
              <a:rPr lang="fr-BE" sz="2000" dirty="0"/>
              <a:t> ACD12</a:t>
            </a:r>
          </a:p>
          <a:p>
            <a:pPr marL="457200" lvl="1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400" dirty="0" smtClean="0"/>
              <a:t>	</a:t>
            </a:r>
            <a:r>
              <a:rPr lang="fr-BE" sz="2000" b="1" dirty="0" smtClean="0"/>
              <a:t>Tip</a:t>
            </a:r>
            <a:r>
              <a:rPr lang="fr-BE" sz="2000" dirty="0" smtClean="0"/>
              <a:t> </a:t>
            </a:r>
            <a:r>
              <a:rPr lang="fr-BE" sz="2000" dirty="0"/>
              <a:t>: </a:t>
            </a:r>
            <a:r>
              <a:rPr lang="fr-BE" sz="2000" dirty="0" smtClean="0"/>
              <a:t>om niet te </a:t>
            </a:r>
            <a:r>
              <a:rPr lang="fr-BE" sz="2000" dirty="0" err="1" smtClean="0"/>
              <a:t>veel</a:t>
            </a:r>
            <a:r>
              <a:rPr lang="fr-BE" sz="2000" dirty="0" smtClean="0"/>
              <a:t> </a:t>
            </a:r>
            <a:r>
              <a:rPr lang="fr-BE" sz="2000" dirty="0" err="1" smtClean="0"/>
              <a:t>tijd</a:t>
            </a:r>
            <a:r>
              <a:rPr lang="fr-BE" sz="2000" dirty="0" smtClean="0"/>
              <a:t> te </a:t>
            </a:r>
            <a:r>
              <a:rPr lang="fr-BE" sz="2000" dirty="0" err="1" smtClean="0"/>
              <a:t>verliezen</a:t>
            </a:r>
            <a:r>
              <a:rPr lang="fr-BE" sz="2000" dirty="0" smtClean="0"/>
              <a:t> </a:t>
            </a:r>
            <a:r>
              <a:rPr lang="fr-BE" sz="2000" dirty="0" err="1" smtClean="0"/>
              <a:t>bij</a:t>
            </a:r>
            <a:r>
              <a:rPr lang="fr-BE" sz="2000" dirty="0" smtClean="0"/>
              <a:t> het </a:t>
            </a:r>
            <a:r>
              <a:rPr lang="fr-BE" sz="2000" dirty="0" err="1" smtClean="0"/>
              <a:t>afsluiten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stemverrichtingen</a:t>
            </a:r>
            <a:r>
              <a:rPr lang="fr-BE" sz="2000" dirty="0" smtClean="0"/>
              <a:t>: </a:t>
            </a:r>
          </a:p>
          <a:p>
            <a:pPr marL="896938">
              <a:buFontTx/>
              <a:buChar char="-"/>
            </a:pPr>
            <a:r>
              <a:rPr lang="fr-BE" sz="2000" i="1" dirty="0" err="1" smtClean="0"/>
              <a:t>Vul</a:t>
            </a:r>
            <a:r>
              <a:rPr lang="fr-BE" sz="2000" i="1" dirty="0" smtClean="0"/>
              <a:t> het </a:t>
            </a:r>
            <a:r>
              <a:rPr lang="fr-BE" sz="2000" i="1" dirty="0" err="1" smtClean="0"/>
              <a:t>proces-verbaal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aan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tijdens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stemming</a:t>
            </a:r>
            <a:endParaRPr lang="fr-BE" sz="2000" i="1" dirty="0" smtClean="0"/>
          </a:p>
          <a:p>
            <a:pPr marL="896938">
              <a:buFontTx/>
              <a:buChar char="-"/>
            </a:pPr>
            <a:r>
              <a:rPr lang="fr-BE" sz="2000" i="1" dirty="0" smtClean="0"/>
              <a:t>Begin al met het </a:t>
            </a:r>
            <a:r>
              <a:rPr lang="fr-BE" sz="2000" i="1" dirty="0" err="1" smtClean="0"/>
              <a:t>tellen</a:t>
            </a:r>
            <a:r>
              <a:rPr lang="fr-BE" sz="2000" i="1" dirty="0" smtClean="0"/>
              <a:t> van de </a:t>
            </a:r>
            <a:r>
              <a:rPr lang="fr-BE" sz="2000" i="1" dirty="0" err="1" smtClean="0"/>
              <a:t>teruggenomen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stembiljetten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voor</a:t>
            </a:r>
            <a:r>
              <a:rPr lang="fr-BE" sz="2000" i="1" dirty="0" smtClean="0"/>
              <a:t> 14u</a:t>
            </a:r>
          </a:p>
          <a:p>
            <a:pPr marL="896938">
              <a:buFontTx/>
              <a:buChar char="-"/>
            </a:pPr>
            <a:r>
              <a:rPr lang="fr-BE" sz="2000" i="1" dirty="0" smtClean="0"/>
              <a:t>Begin al met het </a:t>
            </a:r>
            <a:r>
              <a:rPr lang="fr-BE" sz="2000" i="1" dirty="0" err="1" smtClean="0"/>
              <a:t>maken</a:t>
            </a:r>
            <a:r>
              <a:rPr lang="fr-BE" sz="2000" i="1" dirty="0" smtClean="0"/>
              <a:t> van de </a:t>
            </a:r>
            <a:r>
              <a:rPr lang="fr-BE" sz="2000" i="1" dirty="0" err="1" smtClean="0"/>
              <a:t>nodige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lijsten</a:t>
            </a:r>
            <a:endParaRPr lang="fr-BE" sz="1800" i="1" dirty="0" smtClean="0"/>
          </a:p>
        </p:txBody>
      </p:sp>
      <p:pic>
        <p:nvPicPr>
          <p:cNvPr id="19462" name="Picture 6" descr="L'ensemble de trois ampoules représente un concept d'idée d'entreprise effic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9" t="17260" r="3344" b="15170"/>
          <a:stretch/>
        </p:blipFill>
        <p:spPr bwMode="auto">
          <a:xfrm>
            <a:off x="1447601" y="4294671"/>
            <a:ext cx="343056" cy="4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1" y="528518"/>
            <a:ext cx="10515600" cy="94726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eigenlijke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1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Op te </a:t>
            </a:r>
            <a:r>
              <a:rPr lang="fr-BE" sz="2400" b="1" dirty="0" err="1" smtClean="0"/>
              <a:t>maken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lijsten</a:t>
            </a:r>
            <a:r>
              <a:rPr lang="fr-BE" sz="2400" b="1" dirty="0" smtClean="0"/>
              <a:t>/in te </a:t>
            </a:r>
            <a:r>
              <a:rPr lang="fr-BE" sz="2400" b="1" dirty="0" err="1" smtClean="0"/>
              <a:t>vullen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formulieren</a:t>
            </a:r>
            <a:r>
              <a:rPr lang="fr-BE" sz="2400" b="1" dirty="0" smtClean="0"/>
              <a:t> </a:t>
            </a:r>
          </a:p>
          <a:p>
            <a:r>
              <a:rPr lang="fr-BE" sz="2000" dirty="0" err="1" smtClean="0"/>
              <a:t>Lijst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de </a:t>
            </a:r>
            <a:r>
              <a:rPr lang="fr-BE" sz="2000" dirty="0" err="1" smtClean="0"/>
              <a:t>betaling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presentiegelden</a:t>
            </a:r>
            <a:endParaRPr lang="fr-BE" sz="2000" dirty="0"/>
          </a:p>
          <a:p>
            <a:endParaRPr lang="fr-BE" sz="2000" dirty="0"/>
          </a:p>
          <a:p>
            <a:r>
              <a:rPr lang="fr-BE" sz="2000" dirty="0" err="1" smtClean="0"/>
              <a:t>Lijst</a:t>
            </a:r>
            <a:r>
              <a:rPr lang="fr-BE" sz="2000" dirty="0" smtClean="0"/>
              <a:t> met de </a:t>
            </a:r>
            <a:r>
              <a:rPr lang="fr-BE" sz="2000" dirty="0" err="1" smtClean="0"/>
              <a:t>afwezige</a:t>
            </a:r>
            <a:r>
              <a:rPr lang="fr-BE" sz="2000" dirty="0" smtClean="0"/>
              <a:t> </a:t>
            </a:r>
            <a:r>
              <a:rPr lang="fr-BE" sz="2000" dirty="0" err="1" smtClean="0"/>
              <a:t>kiezers</a:t>
            </a:r>
            <a:r>
              <a:rPr lang="fr-BE" sz="2000" dirty="0" smtClean="0"/>
              <a:t> </a:t>
            </a:r>
            <a:endParaRPr lang="fr-BE" sz="2000" dirty="0"/>
          </a:p>
          <a:p>
            <a:endParaRPr lang="fr-BE" sz="2000" dirty="0"/>
          </a:p>
          <a:p>
            <a:r>
              <a:rPr lang="fr-BE" sz="2000" dirty="0" err="1" smtClean="0"/>
              <a:t>Lijst</a:t>
            </a:r>
            <a:r>
              <a:rPr lang="fr-BE" sz="2000" dirty="0" smtClean="0"/>
              <a:t> met de </a:t>
            </a:r>
            <a:r>
              <a:rPr lang="fr-BE" sz="2000" dirty="0" err="1" smtClean="0"/>
              <a:t>afwezige</a:t>
            </a:r>
            <a:r>
              <a:rPr lang="fr-BE" sz="2000" dirty="0" smtClean="0"/>
              <a:t> </a:t>
            </a:r>
            <a:r>
              <a:rPr lang="fr-BE" sz="2000" dirty="0" err="1" smtClean="0"/>
              <a:t>bijzitters</a:t>
            </a:r>
            <a:endParaRPr lang="fr-BE" sz="2000" dirty="0"/>
          </a:p>
          <a:p>
            <a:pPr marL="0" indent="0">
              <a:buNone/>
            </a:pPr>
            <a:r>
              <a:rPr lang="fr-BE" sz="2000" dirty="0"/>
              <a:t>	(</a:t>
            </a:r>
            <a:r>
              <a:rPr lang="fr-BE" sz="2000" dirty="0" err="1" smtClean="0"/>
              <a:t>Formulier</a:t>
            </a:r>
            <a:r>
              <a:rPr lang="fr-BE" sz="2000" dirty="0" smtClean="0"/>
              <a:t> ACD13)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 err="1" smtClean="0"/>
              <a:t>Lijst</a:t>
            </a:r>
            <a:r>
              <a:rPr lang="fr-BE" sz="2000" dirty="0" smtClean="0"/>
              <a:t> met de </a:t>
            </a:r>
            <a:r>
              <a:rPr lang="fr-BE" sz="2000" dirty="0" err="1" smtClean="0"/>
              <a:t>toegelaten</a:t>
            </a:r>
            <a:r>
              <a:rPr lang="fr-BE" sz="2000" dirty="0" smtClean="0"/>
              <a:t> </a:t>
            </a:r>
            <a:r>
              <a:rPr lang="fr-BE" sz="2000" dirty="0" err="1" smtClean="0"/>
              <a:t>kiezers</a:t>
            </a:r>
            <a:endParaRPr lang="fr-BE" sz="2000" dirty="0"/>
          </a:p>
          <a:p>
            <a:pPr marL="0" indent="0">
              <a:buNone/>
            </a:pPr>
            <a:r>
              <a:rPr lang="fr-BE" sz="2000" dirty="0" smtClean="0"/>
              <a:t>	(</a:t>
            </a:r>
            <a:r>
              <a:rPr lang="fr-BE" sz="2000" dirty="0" err="1" smtClean="0"/>
              <a:t>Formulier</a:t>
            </a:r>
            <a:r>
              <a:rPr lang="fr-BE" sz="2000" dirty="0" smtClean="0"/>
              <a:t> ACD14</a:t>
            </a:r>
            <a:r>
              <a:rPr lang="fr-BE" sz="2000" dirty="0"/>
              <a:t>)</a:t>
            </a: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0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911209"/>
              </p:ext>
            </p:extLst>
          </p:nvPr>
        </p:nvGraphicFramePr>
        <p:xfrm>
          <a:off x="838200" y="1974849"/>
          <a:ext cx="10572750" cy="200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84350" y="4616450"/>
            <a:ext cx="840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	</a:t>
            </a:r>
            <a:r>
              <a:rPr lang="fr-BE" sz="2000" dirty="0" smtClean="0"/>
              <a:t>	Op basis van de </a:t>
            </a:r>
            <a:r>
              <a:rPr lang="fr-BE" sz="2000" dirty="0" err="1" smtClean="0"/>
              <a:t>aanstiplijst</a:t>
            </a:r>
            <a:endParaRPr lang="fr-BE" sz="2000" dirty="0" smtClean="0"/>
          </a:p>
          <a:p>
            <a:r>
              <a:rPr lang="fr-BE" sz="2000" dirty="0"/>
              <a:t>	</a:t>
            </a:r>
            <a:r>
              <a:rPr lang="fr-BE" sz="2000" dirty="0" smtClean="0"/>
              <a:t>	Op te </a:t>
            </a:r>
            <a:r>
              <a:rPr lang="fr-BE" sz="2000" dirty="0" err="1" smtClean="0"/>
              <a:t>nemen</a:t>
            </a:r>
            <a:r>
              <a:rPr lang="fr-BE" sz="2000" dirty="0" smtClean="0"/>
              <a:t> in het </a:t>
            </a:r>
            <a:r>
              <a:rPr lang="fr-BE" sz="2000" dirty="0" err="1" smtClean="0"/>
              <a:t>proces-verbaal</a:t>
            </a:r>
            <a:endParaRPr lang="fr-BE" sz="2000" dirty="0"/>
          </a:p>
        </p:txBody>
      </p:sp>
      <p:sp>
        <p:nvSpPr>
          <p:cNvPr id="11" name="Flèche droite 10"/>
          <p:cNvSpPr/>
          <p:nvPr/>
        </p:nvSpPr>
        <p:spPr>
          <a:xfrm>
            <a:off x="2987040" y="4746397"/>
            <a:ext cx="596900" cy="140216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Rechthoek 1"/>
          <p:cNvSpPr/>
          <p:nvPr/>
        </p:nvSpPr>
        <p:spPr>
          <a:xfrm>
            <a:off x="936551" y="1475570"/>
            <a:ext cx="4480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err="1" smtClean="0"/>
              <a:t>Vaststelling</a:t>
            </a:r>
            <a:r>
              <a:rPr lang="fr-BE" sz="2400" b="1" dirty="0" smtClean="0"/>
              <a:t> van het </a:t>
            </a:r>
            <a:r>
              <a:rPr lang="fr-BE" sz="2400" b="1" dirty="0" err="1" smtClean="0"/>
              <a:t>aantal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kiezers</a:t>
            </a:r>
            <a:endParaRPr lang="fr-BE" sz="24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28722" y="1825625"/>
            <a:ext cx="103250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Stembiljetten</a:t>
            </a:r>
            <a:endParaRPr lang="fr-BE" sz="2400" b="1" dirty="0" smtClean="0"/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/>
              <a:t>H</a:t>
            </a:r>
            <a:r>
              <a:rPr lang="fr-BE" sz="2000" dirty="0" smtClean="0"/>
              <a:t>et bureau </a:t>
            </a:r>
            <a:r>
              <a:rPr lang="fr-BE" sz="2000" dirty="0" err="1" smtClean="0"/>
              <a:t>stelt</a:t>
            </a:r>
            <a:r>
              <a:rPr lang="fr-BE" sz="2000" dirty="0" smtClean="0"/>
              <a:t> </a:t>
            </a:r>
            <a:r>
              <a:rPr lang="fr-BE" sz="2000" dirty="0" err="1" smtClean="0"/>
              <a:t>volgende</a:t>
            </a:r>
            <a:r>
              <a:rPr lang="fr-BE" sz="2000" dirty="0" smtClean="0"/>
              <a:t> </a:t>
            </a:r>
            <a:r>
              <a:rPr lang="fr-BE" sz="2000" dirty="0" err="1" smtClean="0"/>
              <a:t>aantallen</a:t>
            </a:r>
            <a:r>
              <a:rPr lang="fr-BE" sz="2000" dirty="0" smtClean="0"/>
              <a:t> </a:t>
            </a:r>
            <a:r>
              <a:rPr lang="fr-BE" sz="2000" dirty="0" err="1" smtClean="0"/>
              <a:t>vast</a:t>
            </a:r>
            <a:r>
              <a:rPr lang="fr-BE" sz="2000" dirty="0" smtClean="0"/>
              <a:t>:</a:t>
            </a:r>
            <a:endParaRPr lang="fr-BE" sz="2000" dirty="0"/>
          </a:p>
          <a:p>
            <a:pPr lvl="1">
              <a:lnSpc>
                <a:spcPct val="150000"/>
              </a:lnSpc>
            </a:pPr>
            <a:r>
              <a:rPr lang="fr-BE" sz="1600" dirty="0" smtClean="0"/>
              <a:t>Het </a:t>
            </a:r>
            <a:r>
              <a:rPr lang="fr-BE" sz="1600" dirty="0" err="1" smtClean="0"/>
              <a:t>aantal</a:t>
            </a:r>
            <a:r>
              <a:rPr lang="fr-BE" sz="1600" dirty="0" smtClean="0"/>
              <a:t> </a:t>
            </a:r>
            <a:r>
              <a:rPr lang="fr-BE" sz="1600" dirty="0" err="1" smtClean="0"/>
              <a:t>neergelegde</a:t>
            </a:r>
            <a:r>
              <a:rPr lang="fr-BE" sz="1600" dirty="0" smtClean="0"/>
              <a:t> </a:t>
            </a:r>
            <a:r>
              <a:rPr lang="fr-BE" sz="1600" dirty="0" err="1" smtClean="0"/>
              <a:t>stembiljetten</a:t>
            </a:r>
            <a:r>
              <a:rPr lang="fr-BE" sz="1600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BE" sz="1100" dirty="0" smtClean="0"/>
              <a:t>(</a:t>
            </a:r>
            <a:r>
              <a:rPr lang="fr-BE" sz="1100" dirty="0" err="1" smtClean="0"/>
              <a:t>Europees</a:t>
            </a:r>
            <a:r>
              <a:rPr lang="fr-BE" sz="1100" dirty="0" smtClean="0"/>
              <a:t> Parlement: Type 1, Type2 en Type 4 en 5/ </a:t>
            </a:r>
            <a:r>
              <a:rPr lang="fr-BE" sz="1100" dirty="0" err="1" smtClean="0"/>
              <a:t>Kamer</a:t>
            </a:r>
            <a:r>
              <a:rPr lang="fr-BE" sz="1100" dirty="0" smtClean="0"/>
              <a:t>: Type 1,3, 4 en 5 / Vlaams Parlement: Type 1)</a:t>
            </a:r>
          </a:p>
          <a:p>
            <a:pPr lvl="1">
              <a:lnSpc>
                <a:spcPct val="150000"/>
              </a:lnSpc>
            </a:pPr>
            <a:r>
              <a:rPr lang="fr-BE" sz="1600" dirty="0" smtClean="0"/>
              <a:t>Het </a:t>
            </a:r>
            <a:r>
              <a:rPr lang="fr-BE" sz="1600" dirty="0" err="1" smtClean="0"/>
              <a:t>aantal</a:t>
            </a:r>
            <a:r>
              <a:rPr lang="fr-BE" sz="1600" dirty="0" smtClean="0"/>
              <a:t> </a:t>
            </a:r>
            <a:r>
              <a:rPr lang="fr-BE" sz="1600" dirty="0" err="1" smtClean="0"/>
              <a:t>teruggenomen</a:t>
            </a:r>
            <a:r>
              <a:rPr lang="fr-BE" sz="1600" dirty="0" smtClean="0"/>
              <a:t> </a:t>
            </a:r>
            <a:r>
              <a:rPr lang="fr-BE" sz="1600" dirty="0" err="1" smtClean="0"/>
              <a:t>stembiljetten</a:t>
            </a:r>
            <a:r>
              <a:rPr lang="fr-BE" sz="1600" dirty="0" smtClean="0"/>
              <a:t>, </a:t>
            </a:r>
            <a:r>
              <a:rPr lang="fr-BE" sz="1600" dirty="0" err="1" smtClean="0"/>
              <a:t>steek</a:t>
            </a:r>
            <a:r>
              <a:rPr lang="fr-BE" sz="1600" dirty="0" smtClean="0"/>
              <a:t> </a:t>
            </a:r>
            <a:r>
              <a:rPr lang="fr-BE" sz="1600" dirty="0" err="1" smtClean="0"/>
              <a:t>deze</a:t>
            </a:r>
            <a:r>
              <a:rPr lang="fr-BE" sz="1600" dirty="0" smtClean="0"/>
              <a:t> </a:t>
            </a:r>
            <a:r>
              <a:rPr lang="fr-BE" sz="1600" dirty="0" err="1" smtClean="0"/>
              <a:t>vervolgens</a:t>
            </a:r>
            <a:r>
              <a:rPr lang="fr-BE" sz="1600" dirty="0" smtClean="0"/>
              <a:t> in de </a:t>
            </a:r>
            <a:r>
              <a:rPr lang="fr-BE" sz="1600" dirty="0" err="1" smtClean="0"/>
              <a:t>hiervoor</a:t>
            </a:r>
            <a:r>
              <a:rPr lang="fr-BE" sz="1600" dirty="0" smtClean="0"/>
              <a:t> </a:t>
            </a:r>
            <a:r>
              <a:rPr lang="fr-BE" sz="1600" dirty="0" err="1" smtClean="0"/>
              <a:t>bestemde</a:t>
            </a:r>
            <a:r>
              <a:rPr lang="fr-BE" sz="1600" dirty="0" smtClean="0"/>
              <a:t> </a:t>
            </a:r>
            <a:r>
              <a:rPr lang="fr-BE" sz="1600" dirty="0" err="1" smtClean="0"/>
              <a:t>omslag</a:t>
            </a:r>
            <a:endParaRPr lang="fr-BE" sz="1600" dirty="0" smtClean="0"/>
          </a:p>
          <a:p>
            <a:pPr lvl="1">
              <a:lnSpc>
                <a:spcPct val="150000"/>
              </a:lnSpc>
            </a:pPr>
            <a:r>
              <a:rPr lang="fr-BE" sz="1600" dirty="0" smtClean="0"/>
              <a:t>Het </a:t>
            </a:r>
            <a:r>
              <a:rPr lang="fr-BE" sz="1600" dirty="0" err="1" smtClean="0"/>
              <a:t>aantal</a:t>
            </a:r>
            <a:r>
              <a:rPr lang="fr-BE" sz="1600" dirty="0" smtClean="0"/>
              <a:t> niet-</a:t>
            </a:r>
            <a:r>
              <a:rPr lang="fr-BE" sz="1600" dirty="0" err="1" smtClean="0"/>
              <a:t>gebruikte</a:t>
            </a:r>
            <a:r>
              <a:rPr lang="fr-BE" sz="1600" dirty="0" smtClean="0"/>
              <a:t> </a:t>
            </a:r>
            <a:r>
              <a:rPr lang="fr-BE" sz="1600" dirty="0" err="1" smtClean="0"/>
              <a:t>stembiljetten</a:t>
            </a:r>
            <a:r>
              <a:rPr lang="fr-BE" sz="1600" dirty="0" smtClean="0"/>
              <a:t>, </a:t>
            </a:r>
            <a:r>
              <a:rPr lang="fr-BE" sz="1600" dirty="0" err="1" smtClean="0"/>
              <a:t>steek</a:t>
            </a:r>
            <a:r>
              <a:rPr lang="fr-BE" sz="1600" dirty="0" smtClean="0"/>
              <a:t> </a:t>
            </a:r>
            <a:r>
              <a:rPr lang="fr-BE" sz="1600" dirty="0" err="1"/>
              <a:t>deze</a:t>
            </a:r>
            <a:r>
              <a:rPr lang="fr-BE" sz="1600" dirty="0"/>
              <a:t> </a:t>
            </a:r>
            <a:r>
              <a:rPr lang="fr-BE" sz="1600" dirty="0" err="1"/>
              <a:t>vervolgens</a:t>
            </a:r>
            <a:r>
              <a:rPr lang="fr-BE" sz="1600" dirty="0"/>
              <a:t> in de </a:t>
            </a:r>
            <a:r>
              <a:rPr lang="fr-BE" sz="1600" dirty="0" err="1"/>
              <a:t>hiervoor</a:t>
            </a:r>
            <a:r>
              <a:rPr lang="fr-BE" sz="1600" dirty="0"/>
              <a:t> </a:t>
            </a:r>
            <a:r>
              <a:rPr lang="fr-BE" sz="1600" dirty="0" err="1"/>
              <a:t>bestemde</a:t>
            </a:r>
            <a:r>
              <a:rPr lang="fr-BE" sz="1600" dirty="0"/>
              <a:t> </a:t>
            </a:r>
            <a:r>
              <a:rPr lang="fr-BE" sz="1600" dirty="0" err="1"/>
              <a:t>omslag</a:t>
            </a:r>
            <a:endParaRPr lang="fr-BE" sz="16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75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Opening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stembus</a:t>
            </a:r>
            <a:endParaRPr lang="fr-BE" sz="2400" b="1" dirty="0" smtClean="0"/>
          </a:p>
          <a:p>
            <a:pPr>
              <a:lnSpc>
                <a:spcPct val="150000"/>
              </a:lnSpc>
            </a:pPr>
            <a:r>
              <a:rPr lang="fr-BE" sz="2400" dirty="0" err="1" smtClean="0"/>
              <a:t>Telling</a:t>
            </a:r>
            <a:r>
              <a:rPr lang="fr-BE" sz="2400" dirty="0" smtClean="0"/>
              <a:t> in </a:t>
            </a:r>
            <a:r>
              <a:rPr lang="fr-BE" sz="2400" dirty="0" err="1" smtClean="0"/>
              <a:t>een</a:t>
            </a:r>
            <a:r>
              <a:rPr lang="fr-BE" sz="2400" dirty="0" smtClean="0"/>
              <a:t> </a:t>
            </a:r>
            <a:r>
              <a:rPr lang="fr-BE" sz="2400" dirty="0" err="1" smtClean="0"/>
              <a:t>ander</a:t>
            </a:r>
            <a:r>
              <a:rPr lang="fr-BE" sz="2400" dirty="0" smtClean="0"/>
              <a:t> </a:t>
            </a:r>
            <a:r>
              <a:rPr lang="fr-BE" sz="2400" dirty="0" err="1" smtClean="0"/>
              <a:t>gebouw</a:t>
            </a:r>
            <a:endParaRPr lang="fr-BE" sz="2400" dirty="0"/>
          </a:p>
          <a:p>
            <a:pPr lvl="1">
              <a:lnSpc>
                <a:spcPct val="150000"/>
              </a:lnSpc>
            </a:pPr>
            <a:r>
              <a:rPr lang="fr-BE" sz="1600" dirty="0" err="1" smtClean="0"/>
              <a:t>Stembiljetten</a:t>
            </a:r>
            <a:r>
              <a:rPr lang="fr-BE" sz="1600" dirty="0" smtClean="0"/>
              <a:t> </a:t>
            </a:r>
            <a:r>
              <a:rPr lang="fr-BE" sz="1600" dirty="0" err="1" smtClean="0"/>
              <a:t>worden</a:t>
            </a:r>
            <a:r>
              <a:rPr lang="fr-BE" sz="1600" dirty="0" smtClean="0"/>
              <a:t> per </a:t>
            </a:r>
            <a:r>
              <a:rPr lang="fr-BE" sz="1600" dirty="0" err="1" smtClean="0"/>
              <a:t>verkiezing</a:t>
            </a:r>
            <a:r>
              <a:rPr lang="fr-BE" sz="1600" dirty="0" smtClean="0"/>
              <a:t> </a:t>
            </a:r>
            <a:r>
              <a:rPr lang="fr-BE" sz="1600" dirty="0" err="1" smtClean="0"/>
              <a:t>ongeopend</a:t>
            </a:r>
            <a:r>
              <a:rPr lang="fr-BE" sz="1600" dirty="0" smtClean="0"/>
              <a:t> in </a:t>
            </a:r>
            <a:r>
              <a:rPr lang="fr-BE" sz="1600" dirty="0" err="1" smtClean="0"/>
              <a:t>verzegelbare</a:t>
            </a:r>
            <a:r>
              <a:rPr lang="fr-BE" sz="1600" dirty="0" smtClean="0"/>
              <a:t> </a:t>
            </a:r>
            <a:r>
              <a:rPr lang="fr-BE" sz="1600" dirty="0" err="1" smtClean="0"/>
              <a:t>zakken</a:t>
            </a:r>
            <a:r>
              <a:rPr lang="fr-BE" sz="1600" dirty="0" smtClean="0"/>
              <a:t> </a:t>
            </a:r>
            <a:r>
              <a:rPr lang="fr-BE" sz="1600" dirty="0" err="1" smtClean="0"/>
              <a:t>gestoken</a:t>
            </a:r>
            <a:endParaRPr lang="fr-BE" sz="1600" dirty="0"/>
          </a:p>
          <a:p>
            <a:pPr lvl="1">
              <a:lnSpc>
                <a:spcPct val="150000"/>
              </a:lnSpc>
            </a:pPr>
            <a:r>
              <a:rPr lang="fr-BE" sz="1600" dirty="0" smtClean="0"/>
              <a:t>Op de </a:t>
            </a:r>
            <a:r>
              <a:rPr lang="fr-BE" sz="1600" dirty="0" err="1" smtClean="0"/>
              <a:t>omslag</a:t>
            </a:r>
            <a:r>
              <a:rPr lang="fr-BE" sz="1600" dirty="0" smtClean="0"/>
              <a:t> van </a:t>
            </a:r>
            <a:r>
              <a:rPr lang="fr-BE" sz="1600" dirty="0" err="1" smtClean="0"/>
              <a:t>deze</a:t>
            </a:r>
            <a:r>
              <a:rPr lang="fr-BE" sz="1600" dirty="0" smtClean="0"/>
              <a:t> </a:t>
            </a:r>
            <a:r>
              <a:rPr lang="fr-BE" sz="1600" dirty="0" err="1" smtClean="0"/>
              <a:t>zaken</a:t>
            </a:r>
            <a:r>
              <a:rPr lang="fr-BE" sz="1600" dirty="0" smtClean="0"/>
              <a:t> </a:t>
            </a:r>
            <a:r>
              <a:rPr lang="fr-BE" sz="1600" dirty="0" err="1" smtClean="0"/>
              <a:t>wordt</a:t>
            </a:r>
            <a:r>
              <a:rPr lang="fr-BE" sz="1600" dirty="0" smtClean="0"/>
              <a:t> het </a:t>
            </a:r>
            <a:r>
              <a:rPr lang="fr-BE" sz="1600" dirty="0" err="1" smtClean="0"/>
              <a:t>aantal</a:t>
            </a:r>
            <a:r>
              <a:rPr lang="fr-BE" sz="1600" dirty="0" smtClean="0"/>
              <a:t> </a:t>
            </a:r>
            <a:r>
              <a:rPr lang="fr-BE" sz="1600" dirty="0" err="1" smtClean="0"/>
              <a:t>neergelegde</a:t>
            </a:r>
            <a:r>
              <a:rPr lang="fr-BE" sz="1600" dirty="0" smtClean="0"/>
              <a:t> </a:t>
            </a:r>
            <a:r>
              <a:rPr lang="fr-BE" sz="1600" dirty="0" err="1" smtClean="0"/>
              <a:t>stembiljetten</a:t>
            </a:r>
            <a:r>
              <a:rPr lang="fr-BE" sz="1600" dirty="0" smtClean="0"/>
              <a:t> </a:t>
            </a:r>
            <a:r>
              <a:rPr lang="fr-BE" sz="1600" dirty="0" err="1" smtClean="0"/>
              <a:t>dat</a:t>
            </a:r>
            <a:r>
              <a:rPr lang="fr-BE" sz="1600" dirty="0" smtClean="0"/>
              <a:t> in het </a:t>
            </a:r>
            <a:r>
              <a:rPr lang="fr-BE" sz="1600" dirty="0" err="1" smtClean="0"/>
              <a:t>proces-verbaal</a:t>
            </a:r>
            <a:r>
              <a:rPr lang="fr-BE" sz="1600" dirty="0" smtClean="0"/>
              <a:t> </a:t>
            </a:r>
            <a:r>
              <a:rPr lang="fr-BE" sz="1600" dirty="0" err="1" smtClean="0"/>
              <a:t>werd</a:t>
            </a:r>
            <a:r>
              <a:rPr lang="fr-BE" sz="1600" dirty="0" smtClean="0"/>
              <a:t> </a:t>
            </a:r>
            <a:r>
              <a:rPr lang="fr-BE" sz="1600" dirty="0" err="1" smtClean="0"/>
              <a:t>opgenomen</a:t>
            </a:r>
            <a:r>
              <a:rPr lang="fr-BE" sz="1600" dirty="0" smtClean="0"/>
              <a:t> </a:t>
            </a:r>
            <a:r>
              <a:rPr lang="fr-BE" sz="1600" dirty="0" err="1" smtClean="0"/>
              <a:t>genoteerd</a:t>
            </a:r>
            <a:r>
              <a:rPr lang="fr-BE" sz="1600" dirty="0"/>
              <a:t> </a:t>
            </a:r>
            <a:r>
              <a:rPr lang="fr-BE" sz="1600" dirty="0" smtClean="0"/>
              <a:t>+ de </a:t>
            </a:r>
            <a:r>
              <a:rPr lang="fr-BE" sz="1600" dirty="0" err="1" smtClean="0"/>
              <a:t>naam</a:t>
            </a:r>
            <a:r>
              <a:rPr lang="fr-BE" sz="1600" dirty="0" smtClean="0"/>
              <a:t> van het </a:t>
            </a:r>
            <a:r>
              <a:rPr lang="fr-BE" sz="1600" dirty="0" err="1" smtClean="0"/>
              <a:t>stembureau</a:t>
            </a:r>
            <a:endParaRPr lang="fr-BE" sz="1600" dirty="0" smtClean="0"/>
          </a:p>
          <a:p>
            <a:pPr>
              <a:lnSpc>
                <a:spcPct val="150000"/>
              </a:lnSpc>
            </a:pPr>
            <a:r>
              <a:rPr lang="fr-BE" sz="2100" dirty="0" err="1" smtClean="0"/>
              <a:t>Telling</a:t>
            </a:r>
            <a:r>
              <a:rPr lang="fr-BE" sz="2100" dirty="0" smtClean="0"/>
              <a:t> </a:t>
            </a:r>
            <a:r>
              <a:rPr lang="fr-BE" sz="2100" dirty="0"/>
              <a:t>in </a:t>
            </a:r>
            <a:r>
              <a:rPr lang="fr-BE" sz="2100" dirty="0" err="1"/>
              <a:t>hetzelfde</a:t>
            </a:r>
            <a:r>
              <a:rPr lang="fr-BE" sz="2100" dirty="0"/>
              <a:t> </a:t>
            </a:r>
            <a:r>
              <a:rPr lang="fr-BE" sz="2100" dirty="0" err="1" smtClean="0"/>
              <a:t>gebouw</a:t>
            </a:r>
            <a:endParaRPr lang="fr-BE" sz="2100" dirty="0"/>
          </a:p>
          <a:p>
            <a:pPr lvl="1">
              <a:lnSpc>
                <a:spcPct val="150000"/>
              </a:lnSpc>
            </a:pPr>
            <a:r>
              <a:rPr lang="fr-BE" sz="1600" dirty="0" err="1" smtClean="0"/>
              <a:t>Controle</a:t>
            </a:r>
            <a:r>
              <a:rPr lang="fr-BE" sz="1600" dirty="0" smtClean="0"/>
              <a:t> van de </a:t>
            </a:r>
            <a:r>
              <a:rPr lang="fr-BE" sz="1600" dirty="0" err="1" smtClean="0"/>
              <a:t>stembussen</a:t>
            </a:r>
            <a:r>
              <a:rPr lang="fr-BE" sz="1600" dirty="0" smtClean="0"/>
              <a:t> om na te </a:t>
            </a:r>
            <a:r>
              <a:rPr lang="fr-BE" sz="1600" dirty="0" err="1" smtClean="0"/>
              <a:t>gaan</a:t>
            </a:r>
            <a:r>
              <a:rPr lang="fr-BE" sz="1600" dirty="0" smtClean="0"/>
              <a:t> of er </a:t>
            </a:r>
            <a:r>
              <a:rPr lang="fr-BE" sz="1600" dirty="0" err="1" smtClean="0"/>
              <a:t>geen</a:t>
            </a:r>
            <a:r>
              <a:rPr lang="fr-BE" sz="1600" dirty="0" smtClean="0"/>
              <a:t> </a:t>
            </a:r>
            <a:r>
              <a:rPr lang="fr-BE" sz="1600" dirty="0" err="1" smtClean="0"/>
              <a:t>stembiljetten</a:t>
            </a:r>
            <a:r>
              <a:rPr lang="fr-BE" sz="1600" dirty="0" smtClean="0"/>
              <a:t> in de </a:t>
            </a:r>
            <a:r>
              <a:rPr lang="fr-BE" sz="1600" dirty="0" err="1" smtClean="0"/>
              <a:t>verkeerde</a:t>
            </a:r>
            <a:r>
              <a:rPr lang="fr-BE" sz="1600" dirty="0" smtClean="0"/>
              <a:t> </a:t>
            </a:r>
            <a:r>
              <a:rPr lang="fr-BE" sz="1600" dirty="0" err="1" smtClean="0"/>
              <a:t>stembus</a:t>
            </a:r>
            <a:r>
              <a:rPr lang="fr-BE" sz="1600" dirty="0" smtClean="0"/>
              <a:t> </a:t>
            </a:r>
            <a:r>
              <a:rPr lang="fr-BE" sz="1600" dirty="0" err="1" smtClean="0"/>
              <a:t>werden</a:t>
            </a:r>
            <a:r>
              <a:rPr lang="fr-BE" sz="1600" dirty="0" smtClean="0"/>
              <a:t> </a:t>
            </a:r>
            <a:r>
              <a:rPr lang="fr-BE" sz="1600" dirty="0" err="1" smtClean="0"/>
              <a:t>gestoken</a:t>
            </a:r>
            <a:r>
              <a:rPr lang="fr-BE" sz="1600" dirty="0" smtClean="0"/>
              <a:t>. </a:t>
            </a:r>
            <a:r>
              <a:rPr lang="fr-BE" sz="1600" dirty="0" err="1" smtClean="0"/>
              <a:t>Daarna</a:t>
            </a:r>
            <a:r>
              <a:rPr lang="fr-BE" sz="1600" dirty="0" smtClean="0"/>
              <a:t> </a:t>
            </a:r>
            <a:r>
              <a:rPr lang="fr-BE" sz="1600" dirty="0" err="1" smtClean="0"/>
              <a:t>wordt</a:t>
            </a:r>
            <a:r>
              <a:rPr lang="fr-BE" sz="1600" dirty="0" smtClean="0"/>
              <a:t> de </a:t>
            </a:r>
            <a:r>
              <a:rPr lang="fr-BE" sz="1600" dirty="0" err="1" smtClean="0"/>
              <a:t>stembus</a:t>
            </a:r>
            <a:r>
              <a:rPr lang="fr-BE" sz="1600" dirty="0" smtClean="0"/>
              <a:t> </a:t>
            </a:r>
            <a:r>
              <a:rPr lang="fr-BE" sz="1600" dirty="0" err="1" smtClean="0"/>
              <a:t>terug</a:t>
            </a:r>
            <a:r>
              <a:rPr lang="fr-BE" sz="1600" dirty="0" smtClean="0"/>
              <a:t> </a:t>
            </a:r>
            <a:r>
              <a:rPr lang="fr-BE" sz="1600" dirty="0" err="1" smtClean="0"/>
              <a:t>verzegeld</a:t>
            </a:r>
            <a:endParaRPr lang="fr-BE" sz="1600" dirty="0"/>
          </a:p>
          <a:p>
            <a:pPr lvl="1">
              <a:lnSpc>
                <a:spcPct val="150000"/>
              </a:lnSpc>
            </a:pPr>
            <a:r>
              <a:rPr lang="nl-BE" sz="1600" dirty="0" smtClean="0"/>
              <a:t>Er </a:t>
            </a:r>
            <a:r>
              <a:rPr lang="nl-BE" sz="1600" dirty="0"/>
              <a:t>wordt een papieren strook over hun gleuf aangebracht. Hierop worden het nummer van het stembureau en het aantal stemmen vermeld zoals vermeld in het </a:t>
            </a:r>
            <a:r>
              <a:rPr lang="nl-BE" sz="1600" dirty="0" smtClean="0"/>
              <a:t>proces-verbaal + naam van het stembureau</a:t>
            </a:r>
            <a:endParaRPr lang="nl-BE" sz="1600" dirty="0"/>
          </a:p>
          <a:p>
            <a:pPr marL="914400" lvl="2" indent="0">
              <a:lnSpc>
                <a:spcPct val="150000"/>
              </a:lnSpc>
              <a:buNone/>
              <a:tabLst>
                <a:tab pos="898525" algn="l"/>
              </a:tabLst>
            </a:pPr>
            <a:endParaRPr lang="fr-BE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3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Opstelling</a:t>
            </a:r>
            <a:r>
              <a:rPr lang="fr-BE" sz="2400" b="1" dirty="0" smtClean="0"/>
              <a:t> en </a:t>
            </a:r>
            <a:r>
              <a:rPr lang="fr-BE" sz="2400" b="1" dirty="0" err="1" smtClean="0"/>
              <a:t>lezing</a:t>
            </a:r>
            <a:r>
              <a:rPr lang="fr-BE" sz="2400" b="1" dirty="0" smtClean="0"/>
              <a:t> van het </a:t>
            </a:r>
            <a:r>
              <a:rPr lang="fr-BE" sz="2400" b="1" dirty="0" err="1" smtClean="0"/>
              <a:t>proces-verbaal</a:t>
            </a:r>
            <a:endParaRPr lang="fr-BE" sz="2400" b="1" dirty="0"/>
          </a:p>
          <a:p>
            <a:pPr>
              <a:lnSpc>
                <a:spcPct val="150000"/>
              </a:lnSpc>
            </a:pPr>
            <a:r>
              <a:rPr lang="fr-BE" sz="2000" dirty="0" smtClean="0"/>
              <a:t>De </a:t>
            </a:r>
            <a:r>
              <a:rPr lang="fr-BE" sz="2000" dirty="0" err="1"/>
              <a:t>bureauleden</a:t>
            </a:r>
            <a:r>
              <a:rPr lang="fr-BE" sz="2000" dirty="0"/>
              <a:t> en </a:t>
            </a:r>
            <a:r>
              <a:rPr lang="fr-BE" sz="2000" dirty="0" err="1"/>
              <a:t>getuigen</a:t>
            </a:r>
            <a:r>
              <a:rPr lang="fr-BE" sz="2000" dirty="0"/>
              <a:t> </a:t>
            </a:r>
            <a:r>
              <a:rPr lang="fr-BE" sz="2000" dirty="0" err="1"/>
              <a:t>tekenen</a:t>
            </a:r>
            <a:r>
              <a:rPr lang="fr-BE" sz="2000" dirty="0"/>
              <a:t> het </a:t>
            </a:r>
            <a:r>
              <a:rPr lang="fr-BE" sz="2000" dirty="0" err="1"/>
              <a:t>proces-verbaal</a:t>
            </a:r>
            <a:endParaRPr lang="fr-BE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Het proces-verbaal wordt gestoken in een afgestempelde omslag die bestemd is voor de voorzitter van het </a:t>
            </a:r>
            <a:r>
              <a:rPr lang="nl-NL" sz="2000" dirty="0" smtClean="0"/>
              <a:t>kantonhoofdbureau, samen met het modelstembiljet </a:t>
            </a:r>
            <a:endParaRPr lang="nl-BE" sz="2000" dirty="0"/>
          </a:p>
          <a:p>
            <a:pPr marL="0" indent="0">
              <a:lnSpc>
                <a:spcPct val="150000"/>
              </a:lnSpc>
              <a:buNone/>
            </a:pPr>
            <a:r>
              <a:rPr lang="fr-BE" sz="2000" i="1" dirty="0" err="1" smtClean="0"/>
              <a:t>Herinnering</a:t>
            </a:r>
            <a:r>
              <a:rPr lang="fr-BE" sz="2000" i="1" dirty="0" smtClean="0"/>
              <a:t>: er </a:t>
            </a:r>
            <a:r>
              <a:rPr lang="fr-BE" sz="2000" i="1" dirty="0" err="1" smtClean="0"/>
              <a:t>moeten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drie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exemplaren</a:t>
            </a:r>
            <a:r>
              <a:rPr lang="fr-BE" sz="2000" i="1" dirty="0" smtClean="0"/>
              <a:t> van het </a:t>
            </a:r>
            <a:r>
              <a:rPr lang="fr-BE" sz="2000" i="1" dirty="0" err="1" smtClean="0"/>
              <a:t>proces-verbaal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worden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opgesteld</a:t>
            </a:r>
            <a:r>
              <a:rPr lang="fr-BE" sz="2000" i="1" dirty="0" smtClean="0"/>
              <a:t> en in </a:t>
            </a:r>
            <a:r>
              <a:rPr lang="fr-BE" sz="2000" i="1" dirty="0" err="1" smtClean="0"/>
              <a:t>drie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verschillende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omslagen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worden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gestoken</a:t>
            </a:r>
            <a:r>
              <a:rPr lang="fr-BE" sz="2000" i="1" dirty="0" smtClean="0"/>
              <a:t>:	- </a:t>
            </a:r>
            <a:r>
              <a:rPr lang="fr-BE" sz="2000" i="1" dirty="0" err="1" smtClean="0"/>
              <a:t>één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voor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verkiezing</a:t>
            </a:r>
            <a:r>
              <a:rPr lang="fr-BE" sz="2000" i="1" dirty="0" smtClean="0"/>
              <a:t> van het </a:t>
            </a:r>
            <a:r>
              <a:rPr lang="fr-BE" sz="2000" i="1" dirty="0" err="1" smtClean="0"/>
              <a:t>Europees</a:t>
            </a:r>
            <a:r>
              <a:rPr lang="fr-BE" sz="2000" i="1" dirty="0" smtClean="0"/>
              <a:t> Parlement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i="1" dirty="0" smtClean="0"/>
              <a:t>				- </a:t>
            </a:r>
            <a:r>
              <a:rPr lang="fr-BE" sz="2000" i="1" dirty="0" err="1" smtClean="0"/>
              <a:t>één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voor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verkiezing</a:t>
            </a:r>
            <a:r>
              <a:rPr lang="fr-BE" sz="2000" i="1" dirty="0" smtClean="0"/>
              <a:t> van de </a:t>
            </a:r>
            <a:r>
              <a:rPr lang="fr-BE" sz="2000" i="1" dirty="0" err="1" smtClean="0"/>
              <a:t>Kamer</a:t>
            </a:r>
            <a:endParaRPr lang="fr-BE" sz="20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BE" sz="2000" i="1" dirty="0"/>
              <a:t>	</a:t>
            </a:r>
            <a:r>
              <a:rPr lang="fr-BE" sz="2000" i="1" dirty="0" smtClean="0"/>
              <a:t>			- </a:t>
            </a:r>
            <a:r>
              <a:rPr lang="fr-BE" sz="2000" i="1" dirty="0" err="1" smtClean="0"/>
              <a:t>één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voor</a:t>
            </a:r>
            <a:r>
              <a:rPr lang="fr-BE" sz="2000" i="1" dirty="0" smtClean="0"/>
              <a:t> de </a:t>
            </a:r>
            <a:r>
              <a:rPr lang="fr-BE" sz="2000" i="1" dirty="0" err="1" smtClean="0"/>
              <a:t>verkiezing</a:t>
            </a:r>
            <a:r>
              <a:rPr lang="fr-BE" sz="2000" i="1" dirty="0" smtClean="0"/>
              <a:t> van het Vlaams Parlement</a:t>
            </a:r>
            <a:endParaRPr lang="fr-BE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4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9115" y="1610576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Samenvatting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overdracht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documenten</a:t>
            </a:r>
            <a:r>
              <a:rPr lang="fr-BE" sz="2400" b="1" dirty="0" smtClean="0"/>
              <a:t> en </a:t>
            </a:r>
            <a:r>
              <a:rPr lang="fr-BE" sz="2400" b="1" dirty="0" err="1" smtClean="0"/>
              <a:t>pakketten</a:t>
            </a:r>
            <a:endParaRPr lang="fr-BE" sz="2400" b="1" dirty="0" smtClean="0"/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r>
              <a:rPr lang="fr-BE" sz="2000" b="1" dirty="0" err="1" smtClean="0"/>
              <a:t>Pakketten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voor</a:t>
            </a:r>
            <a:r>
              <a:rPr lang="fr-BE" sz="2000" b="1" dirty="0" smtClean="0"/>
              <a:t> de </a:t>
            </a:r>
            <a:r>
              <a:rPr lang="fr-BE" sz="2000" b="1" dirty="0" err="1" smtClean="0"/>
              <a:t>telbureaus</a:t>
            </a:r>
            <a:r>
              <a:rPr lang="fr-BE" sz="2000" b="1" dirty="0" smtClean="0"/>
              <a:t> A, B of C</a:t>
            </a:r>
          </a:p>
          <a:p>
            <a:r>
              <a:rPr lang="nl-NL" sz="1800" dirty="0"/>
              <a:t>De stembus of het verzegeld pakket met de te tellen </a:t>
            </a:r>
            <a:r>
              <a:rPr lang="nl-NL" sz="1800" dirty="0" smtClean="0"/>
              <a:t>witte, roze of blauwe </a:t>
            </a:r>
            <a:r>
              <a:rPr lang="nl-NL" sz="1800" dirty="0"/>
              <a:t>stembiljetten met vermelding van het aantal uitgebrachte stemmen</a:t>
            </a:r>
            <a:endParaRPr lang="nl-BE" sz="1800" dirty="0"/>
          </a:p>
          <a:p>
            <a:pPr lvl="0"/>
            <a:r>
              <a:rPr lang="nl-NL" sz="1800" dirty="0"/>
              <a:t>De omslag met het proces-verbaal van het stembureau (formulier ACD12</a:t>
            </a:r>
            <a:r>
              <a:rPr lang="nl-NL" sz="1800" dirty="0" smtClean="0"/>
              <a:t>) + wit, roze of blauwe modelstembiljet</a:t>
            </a:r>
            <a:endParaRPr lang="nl-BE" sz="1800" dirty="0"/>
          </a:p>
          <a:p>
            <a:r>
              <a:rPr lang="fr-BE" sz="1800" dirty="0" smtClean="0"/>
              <a:t>De </a:t>
            </a:r>
            <a:r>
              <a:rPr lang="fr-BE" sz="1800" dirty="0" err="1" smtClean="0"/>
              <a:t>omslag</a:t>
            </a:r>
            <a:r>
              <a:rPr lang="fr-BE" sz="1800" dirty="0" smtClean="0"/>
              <a:t> met de </a:t>
            </a:r>
            <a:r>
              <a:rPr lang="fr-BE" sz="1800" dirty="0" err="1" smtClean="0"/>
              <a:t>witte</a:t>
            </a:r>
            <a:r>
              <a:rPr lang="fr-BE" sz="1800" dirty="0" smtClean="0"/>
              <a:t>, </a:t>
            </a:r>
            <a:r>
              <a:rPr lang="fr-BE" sz="1800" dirty="0" err="1" smtClean="0"/>
              <a:t>roze</a:t>
            </a:r>
            <a:r>
              <a:rPr lang="fr-BE" sz="1800" dirty="0" smtClean="0"/>
              <a:t> of </a:t>
            </a:r>
            <a:r>
              <a:rPr lang="fr-BE" sz="1800" dirty="0" err="1" smtClean="0"/>
              <a:t>blauwe</a:t>
            </a:r>
            <a:r>
              <a:rPr lang="fr-BE" sz="1800" dirty="0" smtClean="0"/>
              <a:t> </a:t>
            </a:r>
            <a:r>
              <a:rPr lang="fr-BE" sz="1800" dirty="0" err="1" smtClean="0"/>
              <a:t>teruggenomen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stembiljetten</a:t>
            </a:r>
            <a:endParaRPr lang="fr-BE" sz="1800" dirty="0" smtClean="0"/>
          </a:p>
          <a:p>
            <a:r>
              <a:rPr lang="fr-BE" sz="1800" dirty="0" smtClean="0"/>
              <a:t>De </a:t>
            </a:r>
            <a:r>
              <a:rPr lang="fr-BE" sz="1800" dirty="0" err="1" smtClean="0"/>
              <a:t>omslag</a:t>
            </a:r>
            <a:r>
              <a:rPr lang="fr-BE" sz="1800" dirty="0" smtClean="0"/>
              <a:t> met de </a:t>
            </a:r>
            <a:r>
              <a:rPr lang="fr-BE" sz="1800" dirty="0" err="1" smtClean="0"/>
              <a:t>witte</a:t>
            </a:r>
            <a:r>
              <a:rPr lang="fr-BE" sz="1800" dirty="0" smtClean="0"/>
              <a:t>, </a:t>
            </a:r>
            <a:r>
              <a:rPr lang="fr-BE" sz="1800" dirty="0" err="1" smtClean="0"/>
              <a:t>roze</a:t>
            </a:r>
            <a:r>
              <a:rPr lang="fr-BE" sz="1800" dirty="0" smtClean="0"/>
              <a:t> of </a:t>
            </a:r>
            <a:r>
              <a:rPr lang="fr-BE" sz="1800" dirty="0" err="1" smtClean="0"/>
              <a:t>blauwe</a:t>
            </a:r>
            <a:r>
              <a:rPr lang="fr-BE" sz="1800" dirty="0" smtClean="0"/>
              <a:t> niet-</a:t>
            </a:r>
            <a:r>
              <a:rPr lang="fr-BE" sz="1800" dirty="0" err="1" smtClean="0"/>
              <a:t>gebruikte</a:t>
            </a:r>
            <a:r>
              <a:rPr lang="fr-BE" sz="1800" dirty="0" smtClean="0"/>
              <a:t> </a:t>
            </a:r>
            <a:r>
              <a:rPr lang="fr-BE" sz="1800" dirty="0" err="1" smtClean="0"/>
              <a:t>stembiljetten</a:t>
            </a:r>
            <a:r>
              <a:rPr lang="fr-BE" sz="1800" dirty="0" smtClean="0"/>
              <a:t> </a:t>
            </a:r>
            <a:endParaRPr lang="nl-BE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03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9115" y="1610576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Samenvatting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overdracht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documenten</a:t>
            </a:r>
            <a:r>
              <a:rPr lang="fr-BE" sz="2400" b="1" dirty="0" smtClean="0"/>
              <a:t> en </a:t>
            </a:r>
            <a:r>
              <a:rPr lang="fr-BE" sz="2400" b="1" dirty="0" err="1" smtClean="0"/>
              <a:t>pakketten</a:t>
            </a:r>
            <a:endParaRPr lang="fr-BE" sz="2400" b="1" dirty="0" smtClean="0"/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r>
              <a:rPr lang="fr-BE" sz="2000" b="1" dirty="0" err="1" smtClean="0"/>
              <a:t>Enkel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voor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telbureau</a:t>
            </a:r>
            <a:r>
              <a:rPr lang="fr-BE" sz="2000" b="1" dirty="0" smtClean="0"/>
              <a:t> A</a:t>
            </a:r>
          </a:p>
          <a:p>
            <a:pPr lvl="0"/>
            <a:r>
              <a:rPr lang="nl-NL" sz="1800" dirty="0"/>
              <a:t>De omslag met een van de twee </a:t>
            </a:r>
            <a:r>
              <a:rPr lang="nl-NL" sz="1800" dirty="0" smtClean="0"/>
              <a:t>aanstiplijsten, die niet als lijst van de afwezige kiezer wordt gebruikt</a:t>
            </a:r>
          </a:p>
          <a:p>
            <a:pPr lvl="0"/>
            <a:r>
              <a:rPr lang="nl-NL" sz="1800" dirty="0" smtClean="0"/>
              <a:t>De lijst met de gegevens voor het betalen van de presentiegelden</a:t>
            </a:r>
            <a:endParaRPr lang="nl-BE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40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89115" y="1610575"/>
            <a:ext cx="10994813" cy="499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Samenvatting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overdracht</a:t>
            </a:r>
            <a:r>
              <a:rPr lang="fr-BE" sz="2400" b="1" dirty="0" smtClean="0"/>
              <a:t> van de </a:t>
            </a:r>
            <a:r>
              <a:rPr lang="fr-BE" sz="2400" b="1" dirty="0" err="1" smtClean="0"/>
              <a:t>documenten</a:t>
            </a:r>
            <a:r>
              <a:rPr lang="fr-BE" sz="2400" b="1" dirty="0" smtClean="0"/>
              <a:t> en </a:t>
            </a:r>
            <a:r>
              <a:rPr lang="fr-BE" sz="2400" b="1" dirty="0" err="1" smtClean="0"/>
              <a:t>pakketten</a:t>
            </a:r>
            <a:endParaRPr lang="fr-BE" sz="2400" b="1" dirty="0" smtClean="0"/>
          </a:p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r>
              <a:rPr lang="fr-BE" sz="2000" b="1" dirty="0" err="1" smtClean="0"/>
              <a:t>Pakketten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voor</a:t>
            </a:r>
            <a:r>
              <a:rPr lang="fr-BE" sz="2000" b="1" dirty="0" smtClean="0"/>
              <a:t> de </a:t>
            </a:r>
            <a:r>
              <a:rPr lang="fr-BE" sz="2000" b="1" dirty="0" err="1" smtClean="0"/>
              <a:t>griffie</a:t>
            </a:r>
            <a:r>
              <a:rPr lang="fr-BE" sz="2000" b="1" dirty="0" smtClean="0"/>
              <a:t> van het </a:t>
            </a:r>
            <a:r>
              <a:rPr lang="fr-BE" sz="2000" b="1" dirty="0" err="1" smtClean="0"/>
              <a:t>vredegerecht</a:t>
            </a:r>
            <a:r>
              <a:rPr lang="fr-BE" sz="2000" b="1" dirty="0" smtClean="0"/>
              <a:t> van het </a:t>
            </a:r>
            <a:r>
              <a:rPr lang="fr-BE" sz="2000" b="1" dirty="0" err="1" smtClean="0"/>
              <a:t>gerechtelijk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kanton</a:t>
            </a:r>
            <a:r>
              <a:rPr lang="fr-BE" sz="2000" b="1" dirty="0" smtClean="0"/>
              <a:t> van de </a:t>
            </a:r>
            <a:r>
              <a:rPr lang="fr-BE" sz="2000" b="1" dirty="0" err="1" smtClean="0"/>
              <a:t>gemeente</a:t>
            </a:r>
            <a:endParaRPr lang="fr-BE" sz="2000" b="1" dirty="0" smtClean="0"/>
          </a:p>
          <a:p>
            <a:pPr lvl="0"/>
            <a:r>
              <a:rPr lang="nl-NL" sz="1800" dirty="0"/>
              <a:t>De omslag met aanstiplijst die dient als lijst </a:t>
            </a:r>
            <a:r>
              <a:rPr lang="nl-NL" sz="1800" dirty="0" smtClean="0"/>
              <a:t>van afwezige </a:t>
            </a:r>
            <a:r>
              <a:rPr lang="nl-NL" sz="1800" dirty="0"/>
              <a:t>kiezers en de verantwoordingsstukken </a:t>
            </a:r>
            <a:endParaRPr lang="nl-BE" sz="1800" dirty="0"/>
          </a:p>
          <a:p>
            <a:pPr lvl="0"/>
            <a:r>
              <a:rPr lang="nl-NL" sz="1800" dirty="0"/>
              <a:t>De lijst van de afwezige bijzitters (Formulier ADC13</a:t>
            </a:r>
            <a:r>
              <a:rPr lang="nl-NL" sz="1800" dirty="0" smtClean="0"/>
              <a:t>)</a:t>
            </a:r>
            <a:endParaRPr lang="nl-BE" sz="1800" dirty="0"/>
          </a:p>
          <a:p>
            <a:pPr lvl="0"/>
            <a:r>
              <a:rPr lang="nl-NL" sz="1800" dirty="0"/>
              <a:t>De lijst van de tot de stemming toegelaten kiezers (ACD14)</a:t>
            </a:r>
            <a:endParaRPr lang="nl-BE" sz="1800" dirty="0"/>
          </a:p>
          <a:p>
            <a:pPr lvl="0"/>
            <a:r>
              <a:rPr lang="nl-NL" sz="1800" dirty="0"/>
              <a:t>De omslag met de volmachten</a:t>
            </a:r>
            <a:endParaRPr lang="nl-BE" sz="1800" dirty="0"/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r>
              <a:rPr lang="fr-BE" sz="2000" b="1" dirty="0" err="1" smtClean="0"/>
              <a:t>Voor</a:t>
            </a:r>
            <a:r>
              <a:rPr lang="fr-BE" sz="2000" b="1" dirty="0" smtClean="0"/>
              <a:t> de </a:t>
            </a:r>
            <a:r>
              <a:rPr lang="fr-BE" sz="2000" b="1" dirty="0" err="1" smtClean="0"/>
              <a:t>gemeente</a:t>
            </a:r>
            <a:endParaRPr lang="fr-BE" sz="2000" b="1" dirty="0" smtClean="0"/>
          </a:p>
          <a:p>
            <a:pPr marL="0" indent="0">
              <a:buNone/>
            </a:pPr>
            <a:r>
              <a:rPr lang="nl-BE" sz="1800" dirty="0" smtClean="0"/>
              <a:t>De </a:t>
            </a:r>
            <a:r>
              <a:rPr lang="nl-BE" sz="1800" dirty="0"/>
              <a:t>omslag met de derde aanstiplijst</a:t>
            </a:r>
            <a:endParaRPr lang="fr-BE" sz="1800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11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Samenstelling</a:t>
            </a:r>
            <a:endParaRPr lang="fr-BE" sz="2400" b="1" dirty="0"/>
          </a:p>
          <a:p>
            <a:pPr marL="0" indent="0" algn="ctr">
              <a:buNone/>
            </a:pPr>
            <a:r>
              <a:rPr lang="fr-BE" sz="2400" dirty="0" smtClean="0"/>
              <a:t>= 1 </a:t>
            </a:r>
            <a:r>
              <a:rPr lang="fr-BE" sz="2400" dirty="0" err="1" smtClean="0"/>
              <a:t>voorzitter</a:t>
            </a:r>
            <a:r>
              <a:rPr lang="fr-BE" sz="2400" dirty="0" smtClean="0"/>
              <a:t> en </a:t>
            </a:r>
            <a:r>
              <a:rPr lang="fr-BE" sz="2400" u="sng" dirty="0" smtClean="0">
                <a:uFill>
                  <a:solidFill>
                    <a:schemeClr val="accent6"/>
                  </a:solidFill>
                </a:uFill>
              </a:rPr>
              <a:t>4 </a:t>
            </a:r>
            <a:r>
              <a:rPr lang="fr-BE" sz="2400" u="sng" dirty="0" err="1" smtClean="0">
                <a:uFill>
                  <a:solidFill>
                    <a:schemeClr val="accent6"/>
                  </a:solidFill>
                </a:uFill>
              </a:rPr>
              <a:t>bijzitters</a:t>
            </a:r>
            <a:endParaRPr lang="fr-FR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2400" dirty="0"/>
              <a:t>+</a:t>
            </a:r>
          </a:p>
          <a:p>
            <a:pPr marL="0" indent="0" algn="ctr">
              <a:buNone/>
            </a:pPr>
            <a:r>
              <a:rPr lang="fr-FR" sz="2400" dirty="0" err="1"/>
              <a:t>Secretaris</a:t>
            </a: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4077526" y="2798508"/>
            <a:ext cx="425812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Aangewezen</a:t>
            </a:r>
            <a:r>
              <a:rPr lang="fr-FR" sz="1600" dirty="0" smtClean="0"/>
              <a:t> </a:t>
            </a:r>
            <a:r>
              <a:rPr lang="fr-FR" sz="1600" dirty="0" err="1" smtClean="0"/>
              <a:t>door</a:t>
            </a:r>
            <a:r>
              <a:rPr lang="fr-FR" sz="1600" dirty="0" smtClean="0"/>
              <a:t> de </a:t>
            </a:r>
            <a:r>
              <a:rPr lang="fr-FR" sz="1600" dirty="0" err="1" smtClean="0"/>
              <a:t>voorzitter</a:t>
            </a:r>
            <a:r>
              <a:rPr lang="fr-FR" sz="1600" dirty="0" smtClean="0"/>
              <a:t> </a:t>
            </a:r>
            <a:r>
              <a:rPr lang="fr-FR" sz="1600" dirty="0" smtClean="0"/>
              <a:t>van het </a:t>
            </a:r>
            <a:r>
              <a:rPr lang="fr-FR" sz="1600" dirty="0" err="1" smtClean="0"/>
              <a:t>kantonhoofdbureau</a:t>
            </a:r>
            <a:r>
              <a:rPr lang="fr-FR" sz="1600" dirty="0" smtClean="0"/>
              <a:t> (</a:t>
            </a:r>
            <a:r>
              <a:rPr lang="fr-FR" sz="1600" dirty="0" err="1" smtClean="0"/>
              <a:t>ten</a:t>
            </a:r>
            <a:r>
              <a:rPr lang="fr-FR" sz="1600" dirty="0" smtClean="0"/>
              <a:t> </a:t>
            </a:r>
            <a:r>
              <a:rPr lang="fr-FR" sz="1600" dirty="0" err="1" smtClean="0"/>
              <a:t>laatste</a:t>
            </a:r>
            <a:r>
              <a:rPr lang="fr-FR" sz="1600" dirty="0" smtClean="0"/>
              <a:t> op 6 </a:t>
            </a:r>
            <a:r>
              <a:rPr lang="fr-FR" sz="1600" dirty="0" err="1" smtClean="0"/>
              <a:t>juni</a:t>
            </a:r>
            <a:r>
              <a:rPr lang="fr-FR" sz="1600" dirty="0" smtClean="0"/>
              <a:t> 2024 (</a:t>
            </a:r>
            <a:r>
              <a:rPr lang="fr-FR" sz="1600" dirty="0" err="1" smtClean="0"/>
              <a:t>drie</a:t>
            </a:r>
            <a:r>
              <a:rPr lang="fr-FR" sz="1600" dirty="0" smtClean="0"/>
              <a:t> </a:t>
            </a:r>
            <a:r>
              <a:rPr lang="fr-FR" sz="1600" dirty="0" err="1" smtClean="0"/>
              <a:t>dagen</a:t>
            </a:r>
            <a:r>
              <a:rPr lang="fr-FR" sz="1600" dirty="0" smtClean="0"/>
              <a:t> </a:t>
            </a:r>
            <a:r>
              <a:rPr lang="fr-FR" sz="1600" dirty="0" err="1" smtClean="0"/>
              <a:t>voor</a:t>
            </a:r>
            <a:r>
              <a:rPr lang="fr-FR" sz="1600" dirty="0" smtClean="0"/>
              <a:t> de verkiezingen)</a:t>
            </a:r>
            <a:endParaRPr lang="fr-BE" sz="1600" dirty="0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7"/>
          <p:cNvSpPr txBox="1"/>
          <p:nvPr/>
        </p:nvSpPr>
        <p:spPr>
          <a:xfrm>
            <a:off x="4077526" y="5011168"/>
            <a:ext cx="42581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Aangewezen</a:t>
            </a:r>
            <a:r>
              <a:rPr lang="fr-FR" sz="1600" dirty="0" smtClean="0"/>
              <a:t> </a:t>
            </a:r>
            <a:r>
              <a:rPr lang="fr-FR" sz="1600" dirty="0" err="1" smtClean="0"/>
              <a:t>door</a:t>
            </a:r>
            <a:r>
              <a:rPr lang="fr-FR" sz="1600" dirty="0" smtClean="0"/>
              <a:t> de </a:t>
            </a:r>
            <a:r>
              <a:rPr lang="fr-FR" sz="1600" dirty="0" err="1" smtClean="0"/>
              <a:t>voorzitter</a:t>
            </a:r>
            <a:r>
              <a:rPr lang="fr-FR" sz="1600" dirty="0" smtClean="0"/>
              <a:t> </a:t>
            </a:r>
            <a:r>
              <a:rPr lang="fr-FR" sz="1600" dirty="0" smtClean="0"/>
              <a:t>van het </a:t>
            </a:r>
            <a:r>
              <a:rPr lang="fr-FR" sz="1600" dirty="0" err="1" smtClean="0"/>
              <a:t>stembureau</a:t>
            </a:r>
            <a:endParaRPr lang="fr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4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600" b="1" dirty="0" err="1" smtClean="0"/>
              <a:t>Presentiegelden</a:t>
            </a:r>
            <a:endParaRPr lang="fr-BE" sz="2600" b="1" dirty="0" smtClean="0"/>
          </a:p>
          <a:p>
            <a:endParaRPr lang="fr-BE" sz="2400" dirty="0" smtClean="0"/>
          </a:p>
          <a:p>
            <a:pPr>
              <a:lnSpc>
                <a:spcPct val="150000"/>
              </a:lnSpc>
            </a:pPr>
            <a:r>
              <a:rPr lang="fr-BE" sz="2200" dirty="0" err="1" smtClean="0"/>
              <a:t>Voorzitter</a:t>
            </a:r>
            <a:r>
              <a:rPr lang="fr-BE" sz="2200" dirty="0" smtClean="0"/>
              <a:t>: 40 € </a:t>
            </a:r>
          </a:p>
          <a:p>
            <a:pPr marL="0" indent="0" defTabSz="182563">
              <a:lnSpc>
                <a:spcPct val="150000"/>
              </a:lnSpc>
              <a:buNone/>
            </a:pPr>
            <a:r>
              <a:rPr lang="fr-BE" sz="2200" dirty="0"/>
              <a:t>	</a:t>
            </a:r>
            <a:r>
              <a:rPr lang="fr-BE" sz="2200" dirty="0" smtClean="0"/>
              <a:t> </a:t>
            </a:r>
            <a:r>
              <a:rPr lang="fr-BE" sz="2200" dirty="0" err="1" smtClean="0"/>
              <a:t>Bijzitter</a:t>
            </a:r>
            <a:r>
              <a:rPr lang="fr-BE" sz="2200" dirty="0" smtClean="0"/>
              <a:t> en </a:t>
            </a:r>
            <a:r>
              <a:rPr lang="fr-BE" sz="2200" dirty="0" err="1" smtClean="0"/>
              <a:t>secretaris</a:t>
            </a:r>
            <a:r>
              <a:rPr lang="fr-BE" sz="2200" dirty="0" smtClean="0"/>
              <a:t>: 25 €</a:t>
            </a:r>
          </a:p>
          <a:p>
            <a:pPr defTabSz="182563">
              <a:lnSpc>
                <a:spcPct val="150000"/>
              </a:lnSpc>
            </a:pPr>
            <a:r>
              <a:rPr lang="nl-NL" sz="2200" dirty="0"/>
              <a:t>Laat elk </a:t>
            </a:r>
            <a:r>
              <a:rPr lang="nl-NL" sz="2200" dirty="0" err="1"/>
              <a:t>bureaulid</a:t>
            </a:r>
            <a:r>
              <a:rPr lang="nl-NL" sz="2200" dirty="0"/>
              <a:t> de vermelde gegevens zorgvuldig controleren, in het bijzonder het </a:t>
            </a:r>
            <a:r>
              <a:rPr lang="nl-NL" sz="2200" dirty="0" smtClean="0"/>
              <a:t>bankrekeningnummer</a:t>
            </a:r>
            <a:endParaRPr lang="nl-BE" sz="2200" dirty="0"/>
          </a:p>
        </p:txBody>
      </p:sp>
      <p:pic>
        <p:nvPicPr>
          <p:cNvPr id="2050" name="Picture 2" descr="Illustration de concept de pièces en eu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45" y="1466550"/>
            <a:ext cx="2509309" cy="25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1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813" cy="41010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600" b="1" dirty="0" err="1" smtClean="0"/>
              <a:t>Reisvergoedingen</a:t>
            </a:r>
            <a:endParaRPr lang="fr-BE" sz="2400" dirty="0" smtClean="0"/>
          </a:p>
          <a:p>
            <a:pPr marL="0" indent="0">
              <a:buNone/>
            </a:pPr>
            <a:endParaRPr lang="fr-BE" sz="2200" dirty="0" smtClean="0"/>
          </a:p>
          <a:p>
            <a:pPr>
              <a:lnSpc>
                <a:spcPct val="150000"/>
              </a:lnSpc>
            </a:pPr>
            <a:r>
              <a:rPr lang="nl-BE" sz="2200" dirty="0"/>
              <a:t>De bureauleden die zetelen in een andere gemeente dan die waar ze wonen, hebben recht op een vergoeding van </a:t>
            </a:r>
            <a:r>
              <a:rPr lang="nl-BE" sz="2200" dirty="0" smtClean="0"/>
              <a:t>verplaatsingsonkosten</a:t>
            </a:r>
          </a:p>
          <a:p>
            <a:pPr>
              <a:lnSpc>
                <a:spcPct val="150000"/>
              </a:lnSpc>
            </a:pPr>
            <a:r>
              <a:rPr lang="nl-BE" sz="2200" dirty="0"/>
              <a:t>Bovendien heeft de voorzitter recht op een vergoeding voor de verplaatsingen </a:t>
            </a:r>
            <a:r>
              <a:rPr lang="nl-BE" sz="2200" dirty="0" smtClean="0"/>
              <a:t>in het kader van zijn opdracht</a:t>
            </a:r>
          </a:p>
          <a:p>
            <a:pPr>
              <a:lnSpc>
                <a:spcPct val="150000"/>
              </a:lnSpc>
            </a:pPr>
            <a:r>
              <a:rPr lang="nl-BE" sz="2200" dirty="0" smtClean="0"/>
              <a:t>Online aan te vragen vanaf </a:t>
            </a:r>
            <a:r>
              <a:rPr lang="nl-BE" sz="2200" dirty="0"/>
              <a:t>10 juni 2024 (</a:t>
            </a:r>
            <a:r>
              <a:rPr lang="nl-BE" sz="2200" dirty="0">
                <a:hlinkClick r:id="rId3"/>
              </a:rPr>
              <a:t>https://</a:t>
            </a:r>
            <a:r>
              <a:rPr lang="nl-BE" sz="2200" dirty="0" smtClean="0">
                <a:hlinkClick r:id="rId3"/>
              </a:rPr>
              <a:t>verkiezingen.fgov.be/medewerkers/verplaatsingvergoedingen</a:t>
            </a:r>
            <a:r>
              <a:rPr lang="nl-BE" sz="2200" dirty="0" smtClean="0"/>
              <a:t>)</a:t>
            </a:r>
            <a:endParaRPr lang="nl-BE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29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4"/>
            <a:ext cx="10994813" cy="495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Verzekeringspolis</a:t>
            </a:r>
            <a:endParaRPr lang="fr-BE" sz="2400" dirty="0" smtClean="0"/>
          </a:p>
          <a:p>
            <a:pPr marL="0" indent="0">
              <a:buNone/>
            </a:pPr>
            <a:endParaRPr lang="fr-BE" sz="2200" dirty="0" smtClean="0"/>
          </a:p>
          <a:p>
            <a:pPr marL="0" indent="0">
              <a:buNone/>
            </a:pPr>
            <a:r>
              <a:rPr lang="fr-BE" sz="2200" dirty="0" err="1" smtClean="0"/>
              <a:t>Dekking</a:t>
            </a:r>
            <a:r>
              <a:rPr lang="fr-BE" sz="2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de lichamelijke schade die voortvloeit uit ongevallen die de leden van de stembureaus zijn overkomen tijdens de uitoefening van hun opdracht of op de heen- en terugweg van hun hoofdverblijfplaats naar de vergaderplaats van hun bureau</a:t>
            </a:r>
            <a:endParaRPr lang="fr-BE" sz="2200" dirty="0"/>
          </a:p>
          <a:p>
            <a:pPr lvl="0">
              <a:lnSpc>
                <a:spcPct val="150000"/>
              </a:lnSpc>
            </a:pPr>
            <a:r>
              <a:rPr lang="nl-NL" sz="2200" dirty="0"/>
              <a:t>de burgerlijke aansprakelijkheid die voortvloeit uit de schade die door hun toedoen of schuld werd toegebracht aan derden bij de uitoefening van hun opdracht of op de heen- en terugweg van hun hoofdverblijfplaats naar de vergaderplaats van hun </a:t>
            </a:r>
            <a:r>
              <a:rPr lang="nl-NL" sz="2200" dirty="0" smtClean="0"/>
              <a:t>bureau</a:t>
            </a:r>
            <a:endParaRPr lang="nl-BE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2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Omgang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kiezer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6"/>
            <a:ext cx="10994813" cy="4530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200" dirty="0" smtClean="0"/>
          </a:p>
          <a:p>
            <a:r>
              <a:rPr lang="nl-NL" sz="2200" dirty="0" smtClean="0"/>
              <a:t>Absolute politieke onpartijdigheid </a:t>
            </a:r>
          </a:p>
          <a:p>
            <a:r>
              <a:rPr lang="fr-BE" sz="2200" dirty="0" err="1" smtClean="0"/>
              <a:t>Kalmte</a:t>
            </a:r>
            <a:r>
              <a:rPr lang="fr-BE" sz="2200" dirty="0" smtClean="0"/>
              <a:t> en </a:t>
            </a:r>
            <a:r>
              <a:rPr lang="fr-BE" sz="2200" dirty="0" err="1" smtClean="0"/>
              <a:t>beleefdheid</a:t>
            </a:r>
            <a:endParaRPr lang="fr-BE" sz="2200" dirty="0"/>
          </a:p>
          <a:p>
            <a:r>
              <a:rPr lang="fr-BE" sz="2200" dirty="0" smtClean="0"/>
              <a:t>Let er op </a:t>
            </a:r>
            <a:r>
              <a:rPr lang="fr-BE" sz="2200" dirty="0" err="1" smtClean="0"/>
              <a:t>dat</a:t>
            </a:r>
            <a:r>
              <a:rPr lang="fr-BE" sz="2200" dirty="0" smtClean="0"/>
              <a:t> er </a:t>
            </a:r>
            <a:r>
              <a:rPr lang="fr-BE" sz="2200" dirty="0" err="1" smtClean="0"/>
              <a:t>stoelen</a:t>
            </a:r>
            <a:r>
              <a:rPr lang="fr-BE" sz="2200" dirty="0" smtClean="0"/>
              <a:t> </a:t>
            </a:r>
            <a:r>
              <a:rPr lang="fr-BE" sz="2200" dirty="0" err="1" smtClean="0"/>
              <a:t>beschikbaar</a:t>
            </a:r>
            <a:r>
              <a:rPr lang="fr-BE" sz="2200" dirty="0" smtClean="0"/>
              <a:t> </a:t>
            </a:r>
            <a:r>
              <a:rPr lang="fr-BE" sz="2200" dirty="0" err="1" smtClean="0"/>
              <a:t>zijn</a:t>
            </a:r>
            <a:r>
              <a:rPr lang="fr-BE" sz="2200" dirty="0" smtClean="0"/>
              <a:t> </a:t>
            </a:r>
            <a:r>
              <a:rPr lang="fr-BE" sz="2200" dirty="0" err="1" smtClean="0"/>
              <a:t>voor</a:t>
            </a:r>
            <a:r>
              <a:rPr lang="fr-BE" sz="2200" dirty="0" smtClean="0"/>
              <a:t> de </a:t>
            </a:r>
            <a:r>
              <a:rPr lang="fr-BE" sz="2200" dirty="0" err="1" smtClean="0"/>
              <a:t>kiezer</a:t>
            </a:r>
            <a:r>
              <a:rPr lang="fr-BE" sz="2200" dirty="0" smtClean="0"/>
              <a:t> in de </a:t>
            </a:r>
            <a:r>
              <a:rPr lang="fr-BE" sz="2200" dirty="0" err="1" smtClean="0"/>
              <a:t>buurt</a:t>
            </a:r>
            <a:r>
              <a:rPr lang="fr-BE" sz="2200" dirty="0" smtClean="0"/>
              <a:t> van het </a:t>
            </a:r>
            <a:r>
              <a:rPr lang="fr-BE" sz="2200" dirty="0" err="1" smtClean="0"/>
              <a:t>stemlokaal</a:t>
            </a:r>
            <a:r>
              <a:rPr lang="fr-BE" sz="2200" dirty="0" smtClean="0"/>
              <a:t> (</a:t>
            </a:r>
            <a:r>
              <a:rPr lang="fr-BE" sz="2200" dirty="0" err="1" smtClean="0"/>
              <a:t>oudere</a:t>
            </a:r>
            <a:r>
              <a:rPr lang="fr-BE" sz="2200" dirty="0" smtClean="0"/>
              <a:t> </a:t>
            </a:r>
            <a:r>
              <a:rPr lang="fr-BE" sz="2200" dirty="0" err="1" smtClean="0"/>
              <a:t>personen</a:t>
            </a:r>
            <a:r>
              <a:rPr lang="fr-BE" sz="2200" dirty="0" smtClean="0"/>
              <a:t>, </a:t>
            </a:r>
            <a:r>
              <a:rPr lang="fr-BE" sz="2200" dirty="0" err="1" smtClean="0"/>
              <a:t>personen</a:t>
            </a:r>
            <a:r>
              <a:rPr lang="fr-BE" sz="2200" dirty="0" smtClean="0"/>
              <a:t> met </a:t>
            </a:r>
            <a:r>
              <a:rPr lang="fr-BE" sz="2200" dirty="0" err="1" smtClean="0"/>
              <a:t>een</a:t>
            </a:r>
            <a:r>
              <a:rPr lang="fr-BE" sz="2200" dirty="0" smtClean="0"/>
              <a:t> handicap,…)</a:t>
            </a:r>
            <a:endParaRPr lang="fr-BE" sz="2200" dirty="0"/>
          </a:p>
          <a:p>
            <a:r>
              <a:rPr lang="fr-BE" sz="2200" dirty="0" err="1" smtClean="0"/>
              <a:t>Hulp</a:t>
            </a:r>
            <a:r>
              <a:rPr lang="fr-BE" sz="2200" dirty="0" smtClean="0"/>
              <a:t> en </a:t>
            </a:r>
            <a:r>
              <a:rPr lang="fr-BE" sz="2200" dirty="0" err="1" smtClean="0"/>
              <a:t>aangepaste</a:t>
            </a:r>
            <a:r>
              <a:rPr lang="fr-BE" sz="2200" dirty="0" smtClean="0"/>
              <a:t> </a:t>
            </a:r>
            <a:r>
              <a:rPr lang="fr-BE" sz="2200" dirty="0" err="1" smtClean="0"/>
              <a:t>communicatie</a:t>
            </a:r>
            <a:r>
              <a:rPr lang="fr-BE" sz="2200" dirty="0" smtClean="0"/>
              <a:t> met </a:t>
            </a:r>
            <a:r>
              <a:rPr lang="fr-BE" sz="2200" dirty="0" err="1" smtClean="0"/>
              <a:t>mensen</a:t>
            </a:r>
            <a:r>
              <a:rPr lang="fr-BE" sz="2200" dirty="0" smtClean="0"/>
              <a:t> met </a:t>
            </a:r>
            <a:r>
              <a:rPr lang="fr-BE" sz="2200" dirty="0" err="1" smtClean="0"/>
              <a:t>een</a:t>
            </a:r>
            <a:r>
              <a:rPr lang="fr-BE" sz="2200" dirty="0" smtClean="0"/>
              <a:t> handicap</a:t>
            </a:r>
            <a:endParaRPr lang="fr-BE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8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Omgang</a:t>
            </a:r>
            <a:r>
              <a:rPr lang="fr-BE" sz="2400" b="1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sz="2400" b="1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kiezer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28722" y="1825626"/>
            <a:ext cx="10804290" cy="4530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 smtClean="0"/>
              <a:t>Omgang</a:t>
            </a:r>
            <a:r>
              <a:rPr lang="fr-BE" sz="2400" b="1" dirty="0" smtClean="0"/>
              <a:t> met de </a:t>
            </a:r>
            <a:r>
              <a:rPr lang="fr-BE" sz="2400" b="1" dirty="0" err="1" smtClean="0"/>
              <a:t>kiezer</a:t>
            </a:r>
            <a:r>
              <a:rPr lang="fr-BE" sz="2400" b="1" dirty="0" smtClean="0"/>
              <a:t>: </a:t>
            </a:r>
            <a:r>
              <a:rPr lang="fr-BE" sz="2400" b="1" dirty="0" err="1" smtClean="0"/>
              <a:t>aanbevelingen</a:t>
            </a:r>
            <a:r>
              <a:rPr lang="fr-BE" sz="2400" b="1" dirty="0" smtClean="0"/>
              <a:t> in de </a:t>
            </a:r>
            <a:r>
              <a:rPr lang="fr-BE" sz="2400" b="1" dirty="0" err="1" smtClean="0"/>
              <a:t>handleiding</a:t>
            </a:r>
            <a:endParaRPr lang="fr-BE" sz="2400" b="1" dirty="0" smtClean="0"/>
          </a:p>
          <a:p>
            <a:pPr marL="0" indent="0">
              <a:buNone/>
            </a:pPr>
            <a:endParaRPr lang="fr-BE" sz="2600" b="1" dirty="0" smtClean="0"/>
          </a:p>
          <a:p>
            <a:pPr marL="0" indent="0" algn="ctr">
              <a:buNone/>
            </a:pPr>
            <a:r>
              <a:rPr lang="fr-BE" sz="3600" dirty="0" err="1" smtClean="0"/>
              <a:t>Hoe</a:t>
            </a:r>
            <a:r>
              <a:rPr lang="fr-BE" sz="3600" dirty="0" smtClean="0"/>
              <a:t>…</a:t>
            </a:r>
          </a:p>
        </p:txBody>
      </p:sp>
      <p:graphicFrame>
        <p:nvGraphicFramePr>
          <p:cNvPr id="7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42532"/>
              </p:ext>
            </p:extLst>
          </p:nvPr>
        </p:nvGraphicFramePr>
        <p:xfrm>
          <a:off x="1704349" y="3485978"/>
          <a:ext cx="9262511" cy="236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2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609" y="974036"/>
            <a:ext cx="11726777" cy="3458818"/>
          </a:xfrm>
          <a:prstGeom prst="rect">
            <a:avLst/>
          </a:prstGeom>
          <a:noFill/>
          <a:ln w="127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1624893" y="2994423"/>
            <a:ext cx="876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kern="1400" spc="6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www.verkiezingen.fgov.be </a:t>
            </a:r>
            <a:endParaRPr lang="fr-BE" sz="2800" b="1" kern="1400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85" y="1116896"/>
            <a:ext cx="4178462" cy="11430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18302"/>
            <a:ext cx="529386" cy="4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454981" y="1905472"/>
            <a:ext cx="8458179" cy="606997"/>
          </a:xfrm>
          <a:solidFill>
            <a:srgbClr val="ECF5E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sz="2400" u="sng" dirty="0" err="1" smtClean="0"/>
              <a:t>Twee</a:t>
            </a:r>
            <a:r>
              <a:rPr lang="fr-BE" sz="2400" u="sng" dirty="0" smtClean="0"/>
              <a:t> </a:t>
            </a:r>
            <a:r>
              <a:rPr lang="fr-BE" sz="2400" u="sng" dirty="0" err="1" smtClean="0"/>
              <a:t>exemplaren</a:t>
            </a:r>
            <a:r>
              <a:rPr lang="fr-BE" sz="2400" u="sng" dirty="0" smtClean="0"/>
              <a:t> van de </a:t>
            </a:r>
            <a:r>
              <a:rPr lang="fr-BE" sz="2400" u="sng" dirty="0" err="1" smtClean="0"/>
              <a:t>kiezerslijst</a:t>
            </a:r>
            <a:r>
              <a:rPr lang="fr-BE" sz="2400" dirty="0" smtClean="0"/>
              <a:t>, </a:t>
            </a:r>
            <a:r>
              <a:rPr lang="fr-BE" sz="2400" dirty="0" err="1" smtClean="0"/>
              <a:t>afgegeven</a:t>
            </a:r>
            <a:r>
              <a:rPr lang="fr-BE" sz="2400" dirty="0" smtClean="0"/>
              <a:t> </a:t>
            </a:r>
            <a:r>
              <a:rPr lang="fr-BE" sz="2400" dirty="0" err="1" smtClean="0"/>
              <a:t>door</a:t>
            </a:r>
            <a:r>
              <a:rPr lang="fr-BE" sz="2400" dirty="0" smtClean="0"/>
              <a:t> de </a:t>
            </a:r>
            <a:r>
              <a:rPr lang="fr-BE" sz="2400" dirty="0" err="1" smtClean="0"/>
              <a:t>gemeente</a:t>
            </a:r>
            <a:endParaRPr lang="fr-BE" sz="2400" dirty="0" smtClean="0"/>
          </a:p>
          <a:p>
            <a:pPr marL="0" indent="0" algn="ctr">
              <a:buNone/>
            </a:pPr>
            <a:r>
              <a:rPr lang="fr-BE" sz="2400" dirty="0" smtClean="0"/>
              <a:t>= de </a:t>
            </a:r>
            <a:r>
              <a:rPr lang="fr-BE" sz="2400" dirty="0" err="1" smtClean="0"/>
              <a:t>aanstiplijsten</a:t>
            </a: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b="1" dirty="0"/>
          </a:p>
          <a:p>
            <a:pPr marL="0" indent="0">
              <a:buNone/>
            </a:pPr>
            <a:endParaRPr lang="fr-BE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878558" y="2513791"/>
            <a:ext cx="1682108" cy="1017471"/>
          </a:xfrm>
          <a:prstGeom prst="straightConnector1">
            <a:avLst/>
          </a:prstGeom>
          <a:ln>
            <a:solidFill>
              <a:srgbClr val="40B7AD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465086" y="3143187"/>
            <a:ext cx="4461673" cy="1428214"/>
          </a:xfrm>
          <a:prstGeom prst="ellipse">
            <a:avLst/>
          </a:prstGeom>
          <a:ln>
            <a:solidFill>
              <a:srgbClr val="40B7AD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BE" sz="2000" dirty="0" err="1" smtClean="0">
                <a:sym typeface="Wingdings" panose="05000000000000000000" pitchFamily="2" charset="2"/>
              </a:rPr>
              <a:t>Kiezers</a:t>
            </a:r>
            <a:r>
              <a:rPr lang="fr-BE" sz="2000" dirty="0" smtClean="0">
                <a:sym typeface="Wingdings" panose="05000000000000000000" pitchFamily="2" charset="2"/>
              </a:rPr>
              <a:t> die </a:t>
            </a:r>
            <a:r>
              <a:rPr lang="fr-BE" sz="2000" dirty="0" err="1" smtClean="0">
                <a:sym typeface="Wingdings" panose="05000000000000000000" pitchFamily="2" charset="2"/>
              </a:rPr>
              <a:t>persoonlijk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stemmen</a:t>
            </a:r>
            <a:r>
              <a:rPr lang="fr-BE" sz="2000" dirty="0" smtClean="0">
                <a:sym typeface="Wingdings" panose="05000000000000000000" pitchFamily="2" charset="2"/>
              </a:rPr>
              <a:t>: </a:t>
            </a:r>
          </a:p>
          <a:p>
            <a:pPr algn="ctr"/>
            <a:r>
              <a:rPr lang="fr-BE" sz="2000" dirty="0" err="1" smtClean="0">
                <a:sym typeface="Wingdings" panose="05000000000000000000" pitchFamily="2" charset="2"/>
              </a:rPr>
              <a:t>Duid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aan</a:t>
            </a:r>
            <a:r>
              <a:rPr lang="fr-BE" sz="2000" dirty="0" smtClean="0">
                <a:sym typeface="Wingdings" panose="05000000000000000000" pitchFamily="2" charset="2"/>
              </a:rPr>
              <a:t> met  </a:t>
            </a:r>
            <a:r>
              <a:rPr lang="fr-BE" sz="2000" dirty="0">
                <a:sym typeface="Wingdings" panose="05000000000000000000" pitchFamily="2" charset="2"/>
              </a:rPr>
              <a:t>« 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 »</a:t>
            </a:r>
          </a:p>
        </p:txBody>
      </p:sp>
      <p:sp>
        <p:nvSpPr>
          <p:cNvPr id="22" name="Ellipse 21"/>
          <p:cNvSpPr/>
          <p:nvPr/>
        </p:nvSpPr>
        <p:spPr>
          <a:xfrm>
            <a:off x="3465086" y="4765035"/>
            <a:ext cx="4461673" cy="1428214"/>
          </a:xfrm>
          <a:prstGeom prst="ellipse">
            <a:avLst/>
          </a:prstGeom>
          <a:ln>
            <a:solidFill>
              <a:srgbClr val="40B7AD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BE" sz="2000" dirty="0" err="1" smtClean="0">
                <a:sym typeface="Wingdings" panose="05000000000000000000" pitchFamily="2" charset="2"/>
              </a:rPr>
              <a:t>Kiezers</a:t>
            </a:r>
            <a:r>
              <a:rPr lang="fr-BE" sz="2000" dirty="0" smtClean="0">
                <a:sym typeface="Wingdings" panose="05000000000000000000" pitchFamily="2" charset="2"/>
              </a:rPr>
              <a:t> die per </a:t>
            </a:r>
            <a:r>
              <a:rPr lang="fr-BE" sz="2000" dirty="0" err="1" smtClean="0">
                <a:sym typeface="Wingdings" panose="05000000000000000000" pitchFamily="2" charset="2"/>
              </a:rPr>
              <a:t>volmacht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stemmen</a:t>
            </a:r>
            <a:r>
              <a:rPr lang="fr-BE" sz="2000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fr-BE" sz="2000" dirty="0" err="1" smtClean="0">
                <a:sym typeface="Wingdings" panose="05000000000000000000" pitchFamily="2" charset="2"/>
              </a:rPr>
              <a:t>Duid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aan</a:t>
            </a:r>
            <a:r>
              <a:rPr lang="fr-BE" sz="2000" dirty="0" smtClean="0">
                <a:sym typeface="Wingdings" panose="05000000000000000000" pitchFamily="2" charset="2"/>
              </a:rPr>
              <a:t> met «</a:t>
            </a:r>
            <a:r>
              <a:rPr lang="fr-BE" sz="2000" dirty="0">
                <a:sym typeface="Wingdings" panose="05000000000000000000" pitchFamily="2" charset="2"/>
              </a:rPr>
              <a:t> </a:t>
            </a:r>
            <a:r>
              <a:rPr lang="fr-BE" sz="2000" dirty="0" smtClean="0">
                <a:sym typeface="Wingdings" panose="05000000000000000000" pitchFamily="2" charset="2"/>
              </a:rPr>
              <a:t>V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 »</a:t>
            </a:r>
            <a:endParaRPr lang="fr-B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6572250" y="2513791"/>
            <a:ext cx="1657349" cy="1048671"/>
          </a:xfrm>
          <a:prstGeom prst="straightConnector1">
            <a:avLst/>
          </a:prstGeom>
          <a:ln>
            <a:solidFill>
              <a:srgbClr val="40B7AD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7" descr="Liste, Icône, Symbole, Papie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095" r="8694" b="8095"/>
          <a:stretch/>
        </p:blipFill>
        <p:spPr bwMode="auto">
          <a:xfrm>
            <a:off x="8006530" y="3368293"/>
            <a:ext cx="1685925" cy="1676400"/>
          </a:xfrm>
          <a:prstGeom prst="flowChartConnector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2" name="Picture 7" descr="Liste, Icône, Symbole, Papie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095" r="8694" b="8095"/>
          <a:stretch/>
        </p:blipFill>
        <p:spPr bwMode="auto">
          <a:xfrm>
            <a:off x="1520232" y="3349814"/>
            <a:ext cx="1685925" cy="1676400"/>
          </a:xfrm>
          <a:prstGeom prst="flowChartConnector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94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233918" y="1965762"/>
            <a:ext cx="8458179" cy="606997"/>
          </a:xfrm>
          <a:solidFill>
            <a:srgbClr val="ECF5E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sz="2400" u="sng" dirty="0" err="1" smtClean="0"/>
              <a:t>Derde</a:t>
            </a:r>
            <a:r>
              <a:rPr lang="fr-BE" sz="2400" u="sng" dirty="0" smtClean="0"/>
              <a:t> </a:t>
            </a:r>
            <a:r>
              <a:rPr lang="fr-BE" sz="2400" u="sng" dirty="0" err="1" smtClean="0"/>
              <a:t>exemplaar</a:t>
            </a:r>
            <a:r>
              <a:rPr lang="fr-BE" sz="2400" u="sng" dirty="0" smtClean="0"/>
              <a:t> van de </a:t>
            </a:r>
            <a:r>
              <a:rPr lang="fr-BE" sz="2400" u="sng" dirty="0" err="1" smtClean="0"/>
              <a:t>kiezerslijst</a:t>
            </a:r>
            <a:r>
              <a:rPr lang="fr-BE" sz="2400" dirty="0" smtClean="0"/>
              <a:t>, </a:t>
            </a:r>
            <a:r>
              <a:rPr lang="fr-BE" sz="2400" dirty="0" err="1" smtClean="0"/>
              <a:t>afgegeven</a:t>
            </a:r>
            <a:r>
              <a:rPr lang="fr-BE" sz="2400" dirty="0" smtClean="0"/>
              <a:t> </a:t>
            </a:r>
            <a:r>
              <a:rPr lang="fr-BE" sz="2400" dirty="0" err="1" smtClean="0"/>
              <a:t>door</a:t>
            </a:r>
            <a:r>
              <a:rPr lang="fr-BE" sz="2400" dirty="0" smtClean="0"/>
              <a:t> de </a:t>
            </a:r>
            <a:r>
              <a:rPr lang="fr-BE" sz="2400" dirty="0" err="1" smtClean="0"/>
              <a:t>gemeente</a:t>
            </a:r>
            <a:endParaRPr lang="fr-BE" sz="2400" dirty="0" smtClean="0"/>
          </a:p>
          <a:p>
            <a:pPr marL="0" indent="0" algn="ctr">
              <a:buNone/>
            </a:pPr>
            <a:r>
              <a:rPr lang="fr-BE" sz="2400" dirty="0" smtClean="0"/>
              <a:t>-&gt; ter </a:t>
            </a:r>
            <a:r>
              <a:rPr lang="fr-BE" sz="2400" dirty="0" err="1" smtClean="0"/>
              <a:t>inzage</a:t>
            </a:r>
            <a:r>
              <a:rPr lang="fr-BE" sz="2400" dirty="0" smtClean="0"/>
              <a:t> </a:t>
            </a:r>
            <a:r>
              <a:rPr lang="fr-BE" sz="2400" dirty="0" err="1" smtClean="0"/>
              <a:t>voor</a:t>
            </a:r>
            <a:r>
              <a:rPr lang="fr-BE" sz="2400" dirty="0" smtClean="0"/>
              <a:t> de </a:t>
            </a:r>
            <a:r>
              <a:rPr lang="fr-BE" sz="2400" dirty="0" err="1" smtClean="0"/>
              <a:t>kiezers</a:t>
            </a:r>
            <a:r>
              <a:rPr lang="fr-BE" sz="2400" dirty="0" smtClean="0"/>
              <a:t>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2" name="AutoShape 2" descr="Stockvector enveloppe mail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Open envelope icon. Outline open envelope vector icon for web design  isolated on white background Stock Vector Image &amp; Art - Ala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b="6873"/>
          <a:stretch/>
        </p:blipFill>
        <p:spPr>
          <a:xfrm>
            <a:off x="4828756" y="3281362"/>
            <a:ext cx="2621676" cy="258687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9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926444"/>
              </p:ext>
            </p:extLst>
          </p:nvPr>
        </p:nvGraphicFramePr>
        <p:xfrm>
          <a:off x="911463" y="1610576"/>
          <a:ext cx="10750118" cy="512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37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2" y="519282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err="1" smtClean="0"/>
              <a:t>Ontvangst</a:t>
            </a:r>
            <a:r>
              <a:rPr lang="fr-BE" sz="2400" dirty="0" smtClean="0"/>
              <a:t> van de </a:t>
            </a:r>
            <a:r>
              <a:rPr lang="fr-BE" sz="2400" dirty="0" err="1" smtClean="0"/>
              <a:t>stembiljetten</a:t>
            </a:r>
            <a:r>
              <a:rPr lang="fr-BE" sz="2400" dirty="0" smtClean="0"/>
              <a:t>:</a:t>
            </a:r>
          </a:p>
          <a:p>
            <a:pPr marL="877888" indent="-342900"/>
            <a:r>
              <a:rPr lang="fr-BE" sz="2000" dirty="0" err="1" smtClean="0"/>
              <a:t>Tijdens</a:t>
            </a:r>
            <a:r>
              <a:rPr lang="fr-BE" sz="2000" dirty="0" smtClean="0"/>
              <a:t> de </a:t>
            </a:r>
            <a:r>
              <a:rPr lang="fr-BE" sz="2000" dirty="0" err="1" smtClean="0"/>
              <a:t>opleiding</a:t>
            </a:r>
            <a:r>
              <a:rPr lang="fr-BE" sz="2000" dirty="0" smtClean="0"/>
              <a:t>, of</a:t>
            </a:r>
          </a:p>
          <a:p>
            <a:pPr marL="877888" indent="-342900"/>
            <a:r>
              <a:rPr lang="fr-BE" sz="2000" dirty="0" smtClean="0"/>
              <a:t>Op de dag van de </a:t>
            </a:r>
            <a:r>
              <a:rPr lang="fr-BE" sz="2000" dirty="0" err="1" smtClean="0"/>
              <a:t>stemming</a:t>
            </a:r>
            <a:endParaRPr lang="fr-BE" sz="2000" dirty="0"/>
          </a:p>
          <a:p>
            <a:pPr marL="0" indent="0">
              <a:buNone/>
            </a:pP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 	Open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deze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in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geen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geval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.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Ze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mogen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pas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geopend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worden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op de dag 		van de verkiezingen in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aanwezigheid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van het </a:t>
            </a:r>
            <a:r>
              <a:rPr lang="fr-BE" sz="20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samengesteld</a:t>
            </a:r>
            <a:r>
              <a:rPr lang="fr-BE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bureau!</a:t>
            </a:r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400" dirty="0" smtClean="0"/>
              <a:t>De </a:t>
            </a:r>
            <a:r>
              <a:rPr lang="fr-BE" sz="2400" dirty="0" err="1" smtClean="0"/>
              <a:t>voorzitter</a:t>
            </a:r>
            <a:r>
              <a:rPr lang="fr-BE" sz="2400" dirty="0" smtClean="0"/>
              <a:t> van het </a:t>
            </a:r>
            <a:r>
              <a:rPr lang="fr-BE" sz="2400" dirty="0" err="1" smtClean="0"/>
              <a:t>kantonhoofdbureau</a:t>
            </a:r>
            <a:r>
              <a:rPr lang="fr-BE" sz="2400" dirty="0" smtClean="0"/>
              <a:t> </a:t>
            </a:r>
            <a:r>
              <a:rPr lang="fr-BE" sz="2400" dirty="0" err="1" smtClean="0"/>
              <a:t>deelt</a:t>
            </a:r>
            <a:r>
              <a:rPr lang="fr-BE" sz="2400" dirty="0" smtClean="0"/>
              <a:t> </a:t>
            </a:r>
            <a:r>
              <a:rPr lang="fr-BE" sz="2400" dirty="0" err="1" smtClean="0"/>
              <a:t>mee</a:t>
            </a:r>
            <a:r>
              <a:rPr lang="fr-BE" sz="2400" dirty="0" smtClean="0"/>
              <a:t>:</a:t>
            </a:r>
          </a:p>
          <a:p>
            <a:pPr lvl="1"/>
            <a:r>
              <a:rPr lang="fr-BE" sz="2000" dirty="0" err="1" smtClean="0"/>
              <a:t>Plaats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telling</a:t>
            </a:r>
            <a:r>
              <a:rPr lang="fr-BE" sz="2000" dirty="0" smtClean="0"/>
              <a:t>;</a:t>
            </a:r>
          </a:p>
          <a:p>
            <a:pPr lvl="1"/>
            <a:r>
              <a:rPr lang="fr-BE" sz="2000" dirty="0" err="1" smtClean="0"/>
              <a:t>Plaats</a:t>
            </a:r>
            <a:r>
              <a:rPr lang="fr-BE" sz="2000" dirty="0" smtClean="0"/>
              <a:t> van </a:t>
            </a:r>
            <a:r>
              <a:rPr lang="fr-BE" sz="2000" dirty="0" err="1" smtClean="0"/>
              <a:t>afgifte</a:t>
            </a:r>
            <a:r>
              <a:rPr lang="fr-BE" sz="2000" dirty="0" smtClean="0"/>
              <a:t> van </a:t>
            </a:r>
            <a:r>
              <a:rPr lang="fr-BE" sz="2000" dirty="0" err="1" smtClean="0"/>
              <a:t>omslagen</a:t>
            </a:r>
            <a:r>
              <a:rPr lang="fr-BE" sz="2000" dirty="0" smtClean="0"/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72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0" y="495387"/>
            <a:ext cx="10515600" cy="94726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171723" y="663307"/>
            <a:ext cx="9157646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sz="2400" b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b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endParaRPr lang="fr-BE" sz="2400" b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8683"/>
              </p:ext>
            </p:extLst>
          </p:nvPr>
        </p:nvGraphicFramePr>
        <p:xfrm>
          <a:off x="1149048" y="2162649"/>
          <a:ext cx="10180321" cy="364583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14309">
                  <a:extLst>
                    <a:ext uri="{9D8B030D-6E8A-4147-A177-3AD203B41FA5}">
                      <a16:colId xmlns:a16="http://schemas.microsoft.com/office/drawing/2014/main" val="2563730973"/>
                    </a:ext>
                  </a:extLst>
                </a:gridCol>
                <a:gridCol w="1775193">
                  <a:extLst>
                    <a:ext uri="{9D8B030D-6E8A-4147-A177-3AD203B41FA5}">
                      <a16:colId xmlns:a16="http://schemas.microsoft.com/office/drawing/2014/main" val="2899119998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76662302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221762854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313619495"/>
                    </a:ext>
                  </a:extLst>
                </a:gridCol>
                <a:gridCol w="1775794">
                  <a:extLst>
                    <a:ext uri="{9D8B030D-6E8A-4147-A177-3AD203B41FA5}">
                      <a16:colId xmlns:a16="http://schemas.microsoft.com/office/drawing/2014/main" val="1502903022"/>
                    </a:ext>
                  </a:extLst>
                </a:gridCol>
              </a:tblGrid>
              <a:tr h="373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Type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Officiële</a:t>
                      </a:r>
                      <a:r>
                        <a:rPr lang="fr-FR" sz="1600" spc="-10" dirty="0" smtClean="0">
                          <a:effectLst/>
                        </a:rPr>
                        <a:t> </a:t>
                      </a:r>
                      <a:r>
                        <a:rPr lang="fr-FR" sz="1600" spc="-10" dirty="0" err="1" smtClean="0">
                          <a:effectLst/>
                        </a:rPr>
                        <a:t>verblijfplaats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Leeftijd</a:t>
                      </a:r>
                      <a:r>
                        <a:rPr lang="fr-FR" sz="1600" spc="-10" dirty="0" smtClean="0">
                          <a:effectLst/>
                        </a:rPr>
                        <a:t> op 9 </a:t>
                      </a:r>
                      <a:r>
                        <a:rPr lang="fr-FR" sz="1600" spc="-10" dirty="0" err="1" smtClean="0">
                          <a:effectLst/>
                        </a:rPr>
                        <a:t>juni</a:t>
                      </a:r>
                      <a:r>
                        <a:rPr lang="fr-FR" sz="1600" spc="-10" dirty="0" smtClean="0">
                          <a:effectLst/>
                        </a:rPr>
                        <a:t> 2024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Nationaliteit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smtClean="0">
                          <a:effectLst/>
                        </a:rPr>
                        <a:t>Verkiezingen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Oproepingsbrief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807732"/>
                  </a:ext>
                </a:extLst>
              </a:tr>
              <a:tr h="1095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1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België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18 </a:t>
                      </a:r>
                      <a:r>
                        <a:rPr lang="fr-FR" sz="1600" spc="-10" dirty="0" err="1" smtClean="0">
                          <a:effectLst/>
                        </a:rPr>
                        <a:t>jaar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Belg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spc="-10" dirty="0" smtClean="0">
                          <a:effectLst/>
                        </a:rPr>
                        <a:t>EU </a:t>
                      </a:r>
                      <a:r>
                        <a:rPr lang="fr-BE" sz="1600" spc="-10" dirty="0">
                          <a:effectLst/>
                        </a:rPr>
                        <a:t>+ </a:t>
                      </a:r>
                      <a:r>
                        <a:rPr lang="fr-BE" sz="1600" spc="-10" dirty="0" err="1" smtClean="0">
                          <a:effectLst/>
                        </a:rPr>
                        <a:t>Kamer</a:t>
                      </a:r>
                      <a:r>
                        <a:rPr lang="fr-BE" sz="1600" spc="-10" dirty="0" smtClean="0">
                          <a:effectLst/>
                        </a:rPr>
                        <a:t> </a:t>
                      </a:r>
                      <a:r>
                        <a:rPr lang="fr-BE" sz="1600" spc="-10" dirty="0">
                          <a:effectLst/>
                        </a:rPr>
                        <a:t>+ </a:t>
                      </a:r>
                      <a:r>
                        <a:rPr lang="fr-BE" sz="1600" spc="-10" dirty="0" smtClean="0">
                          <a:effectLst/>
                        </a:rPr>
                        <a:t>Vlaams Parlement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40662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België</a:t>
                      </a:r>
                      <a:r>
                        <a:rPr lang="fr-FR" sz="1600" spc="-10" dirty="0" smtClean="0">
                          <a:effectLst/>
                        </a:rPr>
                        <a:t> of </a:t>
                      </a:r>
                      <a:r>
                        <a:rPr lang="fr-FR" sz="1600" spc="-10" dirty="0" err="1" smtClean="0">
                          <a:effectLst/>
                        </a:rPr>
                        <a:t>Buitenland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smtClean="0">
                          <a:effectLst/>
                        </a:rPr>
                        <a:t>16-17 </a:t>
                      </a:r>
                      <a:r>
                        <a:rPr lang="fr-FR" sz="1600" spc="-10" dirty="0" err="1" smtClean="0">
                          <a:effectLst/>
                        </a:rPr>
                        <a:t>jaar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smtClean="0">
                          <a:effectLst/>
                        </a:rPr>
                        <a:t>EU of </a:t>
                      </a:r>
                      <a:r>
                        <a:rPr lang="fr-FR" sz="1600" spc="-10" dirty="0" err="1" smtClean="0">
                          <a:effectLst/>
                        </a:rPr>
                        <a:t>Belg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176008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>
                          <a:effectLst/>
                        </a:rPr>
                        <a:t>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Buitenland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18 </a:t>
                      </a:r>
                      <a:r>
                        <a:rPr lang="fr-FR" sz="1600" spc="-10" dirty="0" err="1" smtClean="0">
                          <a:effectLst/>
                        </a:rPr>
                        <a:t>jaar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Belg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Kamer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71829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4 </a:t>
                      </a:r>
                      <a:r>
                        <a:rPr lang="fr-FR" sz="1600" spc="-10" dirty="0" smtClean="0">
                          <a:effectLst/>
                        </a:rPr>
                        <a:t>en </a:t>
                      </a:r>
                      <a:r>
                        <a:rPr lang="fr-FR" sz="1600" spc="-10" dirty="0">
                          <a:effectLst/>
                        </a:rPr>
                        <a:t>5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Buitenland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>
                          <a:effectLst/>
                        </a:rPr>
                        <a:t>18 </a:t>
                      </a:r>
                      <a:r>
                        <a:rPr lang="fr-FR" sz="1600" spc="-10" dirty="0" err="1" smtClean="0">
                          <a:effectLst/>
                        </a:rPr>
                        <a:t>jaar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err="1" smtClean="0">
                          <a:effectLst/>
                        </a:rPr>
                        <a:t>Belg</a:t>
                      </a:r>
                      <a:r>
                        <a:rPr lang="fr-FR" sz="1600" spc="-10" dirty="0" smtClean="0">
                          <a:effectLst/>
                        </a:rPr>
                        <a:t>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pc="-10" dirty="0" smtClean="0">
                          <a:effectLst/>
                        </a:rPr>
                        <a:t>EU + </a:t>
                      </a:r>
                      <a:r>
                        <a:rPr lang="fr-FR" sz="1600" spc="-10" dirty="0" err="1" smtClean="0">
                          <a:effectLst/>
                        </a:rPr>
                        <a:t>Kamer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96859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129220" y="2882524"/>
            <a:ext cx="674192" cy="2730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129220" y="3875518"/>
            <a:ext cx="674192" cy="314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0129220" y="4565641"/>
            <a:ext cx="674192" cy="314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0129220" y="5255764"/>
            <a:ext cx="674192" cy="3001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F293-AAF6-49FC-B1CF-E9CB2341787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52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CT xmlns="02a5862a-7d80-4cbb-85c3-b8b4d21ad365">
      <Value>HOR</Value>
      <Value>Général</Value>
    </ICT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8E3119FB35B42907B48EB6589E33E" ma:contentTypeVersion="13" ma:contentTypeDescription="Crée un document." ma:contentTypeScope="" ma:versionID="f74bd22af86019e9f4edb85c4cc92909">
  <xsd:schema xmlns:xsd="http://www.w3.org/2001/XMLSchema" xmlns:xs="http://www.w3.org/2001/XMLSchema" xmlns:p="http://schemas.microsoft.com/office/2006/metadata/properties" xmlns:ns1="http://schemas.microsoft.com/sharepoint/v3" xmlns:ns2="02a5862a-7d80-4cbb-85c3-b8b4d21ad365" targetNamespace="http://schemas.microsoft.com/office/2006/metadata/properties" ma:root="true" ma:fieldsID="088d3e345339fe2f74622e63f4faccb8" ns1:_="" ns2:_="">
    <xsd:import namespace="http://schemas.microsoft.com/sharepoint/v3"/>
    <xsd:import namespace="02a5862a-7d80-4cbb-85c3-b8b4d21ad36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5862a-7d80-4cbb-85c3-b8b4d21ad365" elementFormDefault="qualified">
    <xsd:import namespace="http://schemas.microsoft.com/office/2006/documentManagement/types"/>
    <xsd:import namespace="http://schemas.microsoft.com/office/infopath/2007/PartnerControls"/>
    <xsd:element name="ICT" ma:index="10" nillable="true" ma:displayName="Keywords" ma:internalName="I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T"/>
                    <xsd:enumeration value="IP"/>
                    <xsd:enumeration value="VPS"/>
                    <xsd:enumeration value="OE"/>
                    <xsd:enumeration value="Centre Crise"/>
                    <xsd:enumeration value="HOR"/>
                    <xsd:enumeration value="Général"/>
                    <xsd:enumeration value="Civile"/>
                    <xsd:enumeration value="Contrôle intern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26CDC-4176-42A2-979F-9C8BC6098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2B4F2-A35D-476A-B950-6E25AEBE4CB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02a5862a-7d80-4cbb-85c3-b8b4d21ad36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228C48-8C73-420C-BFA1-7EE429E44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a5862a-7d80-4cbb-85c3-b8b4d21ad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30866</TotalTime>
  <Words>3306</Words>
  <Application>Microsoft Office PowerPoint</Application>
  <PresentationFormat>Breedbeeld</PresentationFormat>
  <Paragraphs>492</Paragraphs>
  <Slides>45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PowerPoint-presentatie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Véra Medjo Mengue</dc:creator>
  <cp:lastModifiedBy>Isabel Leliaert</cp:lastModifiedBy>
  <cp:revision>1018</cp:revision>
  <cp:lastPrinted>2023-03-08T13:30:44Z</cp:lastPrinted>
  <dcterms:created xsi:type="dcterms:W3CDTF">2019-05-16T11:48:00Z</dcterms:created>
  <dcterms:modified xsi:type="dcterms:W3CDTF">2024-05-13T07:33:42Z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0x0101002D68E3119FB35B42907B48EB6589E33E</vt:lpwstr>
  </property>
</Properties>
</file>