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Lst>
  <p:notesMasterIdLst>
    <p:notesMasterId r:id="rId42"/>
  </p:notesMasterIdLst>
  <p:handoutMasterIdLst>
    <p:handoutMasterId r:id="rId43"/>
  </p:handoutMasterIdLst>
  <p:sldIdLst>
    <p:sldId id="270" r:id="rId2"/>
    <p:sldId id="287" r:id="rId3"/>
    <p:sldId id="415" r:id="rId4"/>
    <p:sldId id="416" r:id="rId5"/>
    <p:sldId id="417" r:id="rId6"/>
    <p:sldId id="418" r:id="rId7"/>
    <p:sldId id="420" r:id="rId8"/>
    <p:sldId id="451" r:id="rId9"/>
    <p:sldId id="419" r:id="rId10"/>
    <p:sldId id="421" r:id="rId11"/>
    <p:sldId id="422" r:id="rId12"/>
    <p:sldId id="423" r:id="rId13"/>
    <p:sldId id="424" r:id="rId14"/>
    <p:sldId id="425" r:id="rId15"/>
    <p:sldId id="427" r:id="rId16"/>
    <p:sldId id="428" r:id="rId17"/>
    <p:sldId id="429" r:id="rId18"/>
    <p:sldId id="430" r:id="rId19"/>
    <p:sldId id="431" r:id="rId20"/>
    <p:sldId id="432" r:id="rId21"/>
    <p:sldId id="434" r:id="rId22"/>
    <p:sldId id="433" r:id="rId23"/>
    <p:sldId id="435" r:id="rId24"/>
    <p:sldId id="436" r:id="rId25"/>
    <p:sldId id="437" r:id="rId26"/>
    <p:sldId id="438" r:id="rId27"/>
    <p:sldId id="439" r:id="rId28"/>
    <p:sldId id="440" r:id="rId29"/>
    <p:sldId id="441" r:id="rId30"/>
    <p:sldId id="442" r:id="rId31"/>
    <p:sldId id="443" r:id="rId32"/>
    <p:sldId id="444" r:id="rId33"/>
    <p:sldId id="446" r:id="rId34"/>
    <p:sldId id="445" r:id="rId35"/>
    <p:sldId id="455" r:id="rId36"/>
    <p:sldId id="456" r:id="rId37"/>
    <p:sldId id="448" r:id="rId38"/>
    <p:sldId id="449" r:id="rId39"/>
    <p:sldId id="450" r:id="rId40"/>
    <p:sldId id="414" r:id="rId41"/>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eu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6940"/>
    <a:srgbClr val="4472C4"/>
    <a:srgbClr val="B7673A"/>
    <a:srgbClr val="FCD30D"/>
    <a:srgbClr val="ECF5E7"/>
    <a:srgbClr val="3D4E66"/>
    <a:srgbClr val="FF99CC"/>
    <a:srgbClr val="40B7AD"/>
    <a:srgbClr val="FBF86E"/>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27" autoAdjust="0"/>
    <p:restoredTop sz="79705" autoAdjust="0"/>
  </p:normalViewPr>
  <p:slideViewPr>
    <p:cSldViewPr snapToGrid="0">
      <p:cViewPr>
        <p:scale>
          <a:sx n="100" d="100"/>
          <a:sy n="100" d="100"/>
        </p:scale>
        <p:origin x="276" y="-72"/>
      </p:cViewPr>
      <p:guideLst>
        <p:guide orient="horz" pos="2160"/>
        <p:guide pos="3840"/>
      </p:guideLst>
    </p:cSldViewPr>
  </p:slideViewPr>
  <p:outlineViewPr>
    <p:cViewPr>
      <p:scale>
        <a:sx n="33" d="100"/>
        <a:sy n="33" d="100"/>
      </p:scale>
      <p:origin x="0" y="-8750"/>
    </p:cViewPr>
  </p:outlineViewPr>
  <p:notesTextViewPr>
    <p:cViewPr>
      <p:scale>
        <a:sx n="150" d="100"/>
        <a:sy n="150" d="100"/>
      </p:scale>
      <p:origin x="0" y="0"/>
    </p:cViewPr>
  </p:notesTextViewPr>
  <p:sorterViewPr>
    <p:cViewPr varScale="1">
      <p:scale>
        <a:sx n="1" d="1"/>
        <a:sy n="1" d="1"/>
      </p:scale>
      <p:origin x="0" y="-111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473DBE-CD47-45EA-AE63-11119F8272E1}"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fr-FR"/>
        </a:p>
      </dgm:t>
    </dgm:pt>
    <dgm:pt modelId="{AFE9DBA5-27C4-4D6B-BAF2-F0DBB6F9584E}">
      <dgm:prSet phldrT="[Texte]" custT="1"/>
      <dgm:spPr/>
      <dgm:t>
        <a:bodyPr/>
        <a:lstStyle/>
        <a:p>
          <a:r>
            <a:rPr lang="fr-FR" sz="1800" b="0" dirty="0" err="1" smtClean="0">
              <a:effectLst/>
            </a:rPr>
            <a:t>Meubilair</a:t>
          </a:r>
          <a:endParaRPr lang="fr-FR" sz="1800" b="0" dirty="0">
            <a:effectLst/>
          </a:endParaRPr>
        </a:p>
      </dgm:t>
    </dgm:pt>
    <dgm:pt modelId="{A7264200-4FC5-4DC0-B099-688A125103EE}" type="parTrans" cxnId="{84736A4E-BA4F-4283-B9BC-0F3ED4246B8D}">
      <dgm:prSet/>
      <dgm:spPr/>
      <dgm:t>
        <a:bodyPr/>
        <a:lstStyle/>
        <a:p>
          <a:endParaRPr lang="fr-FR" sz="1800" b="0">
            <a:solidFill>
              <a:schemeClr val="tx1"/>
            </a:solidFill>
            <a:effectLst/>
          </a:endParaRPr>
        </a:p>
      </dgm:t>
    </dgm:pt>
    <dgm:pt modelId="{A2135AED-7844-44C3-A02D-8115A012E75F}" type="sibTrans" cxnId="{84736A4E-BA4F-4283-B9BC-0F3ED4246B8D}">
      <dgm:prSet/>
      <dgm:spPr/>
      <dgm:t>
        <a:bodyPr/>
        <a:lstStyle/>
        <a:p>
          <a:endParaRPr lang="fr-FR" sz="1800" b="0">
            <a:solidFill>
              <a:schemeClr val="tx1"/>
            </a:solidFill>
            <a:effectLst/>
          </a:endParaRPr>
        </a:p>
      </dgm:t>
    </dgm:pt>
    <dgm:pt modelId="{1FCE88D3-6EFF-4D5B-961D-907B3377BBFC}">
      <dgm:prSet phldrT="[Texte]" custT="1"/>
      <dgm:spPr/>
      <dgm:t>
        <a:bodyPr/>
        <a:lstStyle/>
        <a:p>
          <a:r>
            <a:rPr lang="fr-FR" sz="1800" b="0" dirty="0" err="1" smtClean="0">
              <a:effectLst/>
            </a:rPr>
            <a:t>Formulieren</a:t>
          </a:r>
          <a:endParaRPr lang="fr-FR" sz="1800" b="0" dirty="0">
            <a:effectLst/>
          </a:endParaRPr>
        </a:p>
      </dgm:t>
    </dgm:pt>
    <dgm:pt modelId="{644393F9-0A9F-4178-9194-7E1B387BE5E4}" type="parTrans" cxnId="{36708904-CC68-4DD9-9B7F-E98124C350F6}">
      <dgm:prSet/>
      <dgm:spPr/>
      <dgm:t>
        <a:bodyPr/>
        <a:lstStyle/>
        <a:p>
          <a:endParaRPr lang="fr-FR" sz="1800" b="0">
            <a:solidFill>
              <a:schemeClr val="tx1"/>
            </a:solidFill>
            <a:effectLst/>
          </a:endParaRPr>
        </a:p>
      </dgm:t>
    </dgm:pt>
    <dgm:pt modelId="{3A0213AF-70A2-435B-9381-C210EDF08EF6}" type="sibTrans" cxnId="{36708904-CC68-4DD9-9B7F-E98124C350F6}">
      <dgm:prSet/>
      <dgm:spPr/>
      <dgm:t>
        <a:bodyPr/>
        <a:lstStyle/>
        <a:p>
          <a:endParaRPr lang="fr-FR" sz="1800" b="0">
            <a:solidFill>
              <a:schemeClr val="tx1"/>
            </a:solidFill>
            <a:effectLst/>
          </a:endParaRPr>
        </a:p>
      </dgm:t>
    </dgm:pt>
    <dgm:pt modelId="{77F8309A-8F39-4942-A45B-94CBEF14DB86}">
      <dgm:prSet phldrT="[Texte]" custT="1"/>
      <dgm:spPr/>
      <dgm:t>
        <a:bodyPr/>
        <a:lstStyle/>
        <a:p>
          <a:r>
            <a:rPr lang="fr-FR" sz="1800" b="0" dirty="0" err="1" smtClean="0">
              <a:effectLst/>
            </a:rPr>
            <a:t>Omslagen</a:t>
          </a:r>
          <a:endParaRPr lang="fr-FR" sz="1800" b="0" dirty="0">
            <a:effectLst/>
          </a:endParaRPr>
        </a:p>
      </dgm:t>
    </dgm:pt>
    <dgm:pt modelId="{BED08F69-A547-4D35-B07C-82B2EC0DD858}" type="parTrans" cxnId="{99B80680-8B13-40AC-9C11-34462666DECA}">
      <dgm:prSet/>
      <dgm:spPr/>
      <dgm:t>
        <a:bodyPr/>
        <a:lstStyle/>
        <a:p>
          <a:endParaRPr lang="fr-FR" sz="1800" b="0">
            <a:solidFill>
              <a:schemeClr val="tx1"/>
            </a:solidFill>
            <a:effectLst/>
          </a:endParaRPr>
        </a:p>
      </dgm:t>
    </dgm:pt>
    <dgm:pt modelId="{A89D3BA8-D41B-4240-9871-4783BC9F687D}" type="sibTrans" cxnId="{99B80680-8B13-40AC-9C11-34462666DECA}">
      <dgm:prSet/>
      <dgm:spPr/>
      <dgm:t>
        <a:bodyPr/>
        <a:lstStyle/>
        <a:p>
          <a:endParaRPr lang="fr-FR" sz="1800" b="0">
            <a:solidFill>
              <a:schemeClr val="tx1"/>
            </a:solidFill>
            <a:effectLst/>
          </a:endParaRPr>
        </a:p>
      </dgm:t>
    </dgm:pt>
    <dgm:pt modelId="{21F2EFCC-D55C-47BF-8D89-A12CF1D83FBC}">
      <dgm:prSet phldrT="[Texte]" custT="1"/>
      <dgm:spPr/>
      <dgm:t>
        <a:bodyPr/>
        <a:lstStyle/>
        <a:p>
          <a:r>
            <a:rPr lang="fr-FR" sz="1800" b="0" dirty="0" smtClean="0">
              <a:effectLst/>
            </a:rPr>
            <a:t>Etiquettes</a:t>
          </a:r>
          <a:endParaRPr lang="fr-FR" sz="1800" b="0" dirty="0">
            <a:effectLst/>
          </a:endParaRPr>
        </a:p>
      </dgm:t>
    </dgm:pt>
    <dgm:pt modelId="{4A3CF52B-4333-48E4-BD8C-6BD4C08ECFE4}" type="parTrans" cxnId="{06B9A7B0-5A4C-4E24-9D9F-BBD96DD0C82B}">
      <dgm:prSet/>
      <dgm:spPr/>
      <dgm:t>
        <a:bodyPr/>
        <a:lstStyle/>
        <a:p>
          <a:endParaRPr lang="fr-FR" sz="1800" b="0">
            <a:solidFill>
              <a:schemeClr val="tx1"/>
            </a:solidFill>
            <a:effectLst/>
          </a:endParaRPr>
        </a:p>
      </dgm:t>
    </dgm:pt>
    <dgm:pt modelId="{81BC77E7-02AB-40EB-903A-C7397C50E80B}" type="sibTrans" cxnId="{06B9A7B0-5A4C-4E24-9D9F-BBD96DD0C82B}">
      <dgm:prSet/>
      <dgm:spPr/>
      <dgm:t>
        <a:bodyPr/>
        <a:lstStyle/>
        <a:p>
          <a:endParaRPr lang="fr-FR" sz="1800" b="0">
            <a:solidFill>
              <a:schemeClr val="tx1"/>
            </a:solidFill>
            <a:effectLst/>
          </a:endParaRPr>
        </a:p>
      </dgm:t>
    </dgm:pt>
    <dgm:pt modelId="{F58839EC-4D32-4D00-B191-1AD5148DF374}">
      <dgm:prSet phldrT="[Texte]" custT="1"/>
      <dgm:spPr/>
      <dgm:t>
        <a:bodyPr/>
        <a:lstStyle/>
        <a:p>
          <a:r>
            <a:rPr lang="fr-FR" sz="1800" b="0" dirty="0" smtClean="0">
              <a:effectLst/>
            </a:rPr>
            <a:t>Bureau-</a:t>
          </a:r>
          <a:r>
            <a:rPr lang="fr-FR" sz="1800" b="0" dirty="0" err="1" smtClean="0">
              <a:effectLst/>
            </a:rPr>
            <a:t>materiaal</a:t>
          </a:r>
          <a:endParaRPr lang="fr-FR" sz="1800" b="0" dirty="0">
            <a:effectLst/>
          </a:endParaRPr>
        </a:p>
      </dgm:t>
    </dgm:pt>
    <dgm:pt modelId="{B92F6641-E58E-4EBF-9DBB-47A20063EE0C}" type="parTrans" cxnId="{DF3215F1-FF6F-4E91-B78E-28BFA0A0642A}">
      <dgm:prSet/>
      <dgm:spPr/>
      <dgm:t>
        <a:bodyPr/>
        <a:lstStyle/>
        <a:p>
          <a:endParaRPr lang="fr-FR" sz="1800" b="0">
            <a:solidFill>
              <a:schemeClr val="tx1"/>
            </a:solidFill>
            <a:effectLst/>
          </a:endParaRPr>
        </a:p>
      </dgm:t>
    </dgm:pt>
    <dgm:pt modelId="{657C8443-F025-4503-8FAA-EEF7723E7D90}" type="sibTrans" cxnId="{DF3215F1-FF6F-4E91-B78E-28BFA0A0642A}">
      <dgm:prSet/>
      <dgm:spPr/>
      <dgm:t>
        <a:bodyPr/>
        <a:lstStyle/>
        <a:p>
          <a:endParaRPr lang="fr-FR" sz="1800" b="0">
            <a:solidFill>
              <a:schemeClr val="tx1"/>
            </a:solidFill>
            <a:effectLst/>
          </a:endParaRPr>
        </a:p>
      </dgm:t>
    </dgm:pt>
    <dgm:pt modelId="{ABA47DAE-3480-497F-9A80-AE3360D68E5A}" type="pres">
      <dgm:prSet presAssocID="{47473DBE-CD47-45EA-AE63-11119F8272E1}" presName="diagram" presStyleCnt="0">
        <dgm:presLayoutVars>
          <dgm:dir/>
          <dgm:resizeHandles val="exact"/>
        </dgm:presLayoutVars>
      </dgm:prSet>
      <dgm:spPr/>
      <dgm:t>
        <a:bodyPr/>
        <a:lstStyle/>
        <a:p>
          <a:endParaRPr lang="fr-FR"/>
        </a:p>
      </dgm:t>
    </dgm:pt>
    <dgm:pt modelId="{4ACDFEC8-5C89-46EF-8A79-AEC4FEDE3BA8}" type="pres">
      <dgm:prSet presAssocID="{AFE9DBA5-27C4-4D6B-BAF2-F0DBB6F9584E}" presName="node" presStyleLbl="node1" presStyleIdx="0" presStyleCnt="5">
        <dgm:presLayoutVars>
          <dgm:bulletEnabled val="1"/>
        </dgm:presLayoutVars>
      </dgm:prSet>
      <dgm:spPr/>
      <dgm:t>
        <a:bodyPr/>
        <a:lstStyle/>
        <a:p>
          <a:endParaRPr lang="fr-FR"/>
        </a:p>
      </dgm:t>
    </dgm:pt>
    <dgm:pt modelId="{FBD61C00-E505-4AAC-8DA8-BDD6FB57437C}" type="pres">
      <dgm:prSet presAssocID="{A2135AED-7844-44C3-A02D-8115A012E75F}" presName="sibTrans" presStyleCnt="0"/>
      <dgm:spPr/>
    </dgm:pt>
    <dgm:pt modelId="{CE1B9E8F-91DC-4993-8114-39D667D684BD}" type="pres">
      <dgm:prSet presAssocID="{1FCE88D3-6EFF-4D5B-961D-907B3377BBFC}" presName="node" presStyleLbl="node1" presStyleIdx="1" presStyleCnt="5">
        <dgm:presLayoutVars>
          <dgm:bulletEnabled val="1"/>
        </dgm:presLayoutVars>
      </dgm:prSet>
      <dgm:spPr/>
      <dgm:t>
        <a:bodyPr/>
        <a:lstStyle/>
        <a:p>
          <a:endParaRPr lang="fr-FR"/>
        </a:p>
      </dgm:t>
    </dgm:pt>
    <dgm:pt modelId="{647B8748-B52E-4519-B585-495173B32076}" type="pres">
      <dgm:prSet presAssocID="{3A0213AF-70A2-435B-9381-C210EDF08EF6}" presName="sibTrans" presStyleCnt="0"/>
      <dgm:spPr/>
    </dgm:pt>
    <dgm:pt modelId="{0AB4A42B-3CEE-477C-807E-205BC682D5AA}" type="pres">
      <dgm:prSet presAssocID="{77F8309A-8F39-4942-A45B-94CBEF14DB86}" presName="node" presStyleLbl="node1" presStyleIdx="2" presStyleCnt="5">
        <dgm:presLayoutVars>
          <dgm:bulletEnabled val="1"/>
        </dgm:presLayoutVars>
      </dgm:prSet>
      <dgm:spPr/>
      <dgm:t>
        <a:bodyPr/>
        <a:lstStyle/>
        <a:p>
          <a:endParaRPr lang="fr-FR"/>
        </a:p>
      </dgm:t>
    </dgm:pt>
    <dgm:pt modelId="{D3050B04-6020-4B5E-9B84-E0777E894D06}" type="pres">
      <dgm:prSet presAssocID="{A89D3BA8-D41B-4240-9871-4783BC9F687D}" presName="sibTrans" presStyleCnt="0"/>
      <dgm:spPr/>
    </dgm:pt>
    <dgm:pt modelId="{0D6C3C07-3CE0-43A4-A162-2E70B6C2041C}" type="pres">
      <dgm:prSet presAssocID="{21F2EFCC-D55C-47BF-8D89-A12CF1D83FBC}" presName="node" presStyleLbl="node1" presStyleIdx="3" presStyleCnt="5">
        <dgm:presLayoutVars>
          <dgm:bulletEnabled val="1"/>
        </dgm:presLayoutVars>
      </dgm:prSet>
      <dgm:spPr/>
      <dgm:t>
        <a:bodyPr/>
        <a:lstStyle/>
        <a:p>
          <a:endParaRPr lang="fr-FR"/>
        </a:p>
      </dgm:t>
    </dgm:pt>
    <dgm:pt modelId="{55A73E58-04C3-46ED-81E2-D2E525F44397}" type="pres">
      <dgm:prSet presAssocID="{81BC77E7-02AB-40EB-903A-C7397C50E80B}" presName="sibTrans" presStyleCnt="0"/>
      <dgm:spPr/>
    </dgm:pt>
    <dgm:pt modelId="{5E440AD7-4EE8-44D4-88C4-4D0FCE7541A1}" type="pres">
      <dgm:prSet presAssocID="{F58839EC-4D32-4D00-B191-1AD5148DF374}" presName="node" presStyleLbl="node1" presStyleIdx="4" presStyleCnt="5">
        <dgm:presLayoutVars>
          <dgm:bulletEnabled val="1"/>
        </dgm:presLayoutVars>
      </dgm:prSet>
      <dgm:spPr/>
      <dgm:t>
        <a:bodyPr/>
        <a:lstStyle/>
        <a:p>
          <a:endParaRPr lang="fr-FR"/>
        </a:p>
      </dgm:t>
    </dgm:pt>
  </dgm:ptLst>
  <dgm:cxnLst>
    <dgm:cxn modelId="{DF3215F1-FF6F-4E91-B78E-28BFA0A0642A}" srcId="{47473DBE-CD47-45EA-AE63-11119F8272E1}" destId="{F58839EC-4D32-4D00-B191-1AD5148DF374}" srcOrd="4" destOrd="0" parTransId="{B92F6641-E58E-4EBF-9DBB-47A20063EE0C}" sibTransId="{657C8443-F025-4503-8FAA-EEF7723E7D90}"/>
    <dgm:cxn modelId="{99B80680-8B13-40AC-9C11-34462666DECA}" srcId="{47473DBE-CD47-45EA-AE63-11119F8272E1}" destId="{77F8309A-8F39-4942-A45B-94CBEF14DB86}" srcOrd="2" destOrd="0" parTransId="{BED08F69-A547-4D35-B07C-82B2EC0DD858}" sibTransId="{A89D3BA8-D41B-4240-9871-4783BC9F687D}"/>
    <dgm:cxn modelId="{06B9A7B0-5A4C-4E24-9D9F-BBD96DD0C82B}" srcId="{47473DBE-CD47-45EA-AE63-11119F8272E1}" destId="{21F2EFCC-D55C-47BF-8D89-A12CF1D83FBC}" srcOrd="3" destOrd="0" parTransId="{4A3CF52B-4333-48E4-BD8C-6BD4C08ECFE4}" sibTransId="{81BC77E7-02AB-40EB-903A-C7397C50E80B}"/>
    <dgm:cxn modelId="{ED63F050-A425-444D-9CCC-94E896BB0BD2}" type="presOf" srcId="{77F8309A-8F39-4942-A45B-94CBEF14DB86}" destId="{0AB4A42B-3CEE-477C-807E-205BC682D5AA}" srcOrd="0" destOrd="0" presId="urn:microsoft.com/office/officeart/2005/8/layout/default"/>
    <dgm:cxn modelId="{36708904-CC68-4DD9-9B7F-E98124C350F6}" srcId="{47473DBE-CD47-45EA-AE63-11119F8272E1}" destId="{1FCE88D3-6EFF-4D5B-961D-907B3377BBFC}" srcOrd="1" destOrd="0" parTransId="{644393F9-0A9F-4178-9194-7E1B387BE5E4}" sibTransId="{3A0213AF-70A2-435B-9381-C210EDF08EF6}"/>
    <dgm:cxn modelId="{EC5B9637-38E0-4E28-8035-4A474D0ACD57}" type="presOf" srcId="{1FCE88D3-6EFF-4D5B-961D-907B3377BBFC}" destId="{CE1B9E8F-91DC-4993-8114-39D667D684BD}" srcOrd="0" destOrd="0" presId="urn:microsoft.com/office/officeart/2005/8/layout/default"/>
    <dgm:cxn modelId="{84736A4E-BA4F-4283-B9BC-0F3ED4246B8D}" srcId="{47473DBE-CD47-45EA-AE63-11119F8272E1}" destId="{AFE9DBA5-27C4-4D6B-BAF2-F0DBB6F9584E}" srcOrd="0" destOrd="0" parTransId="{A7264200-4FC5-4DC0-B099-688A125103EE}" sibTransId="{A2135AED-7844-44C3-A02D-8115A012E75F}"/>
    <dgm:cxn modelId="{2E410355-9C55-4DEF-8A10-DFE9C9F3948A}" type="presOf" srcId="{F58839EC-4D32-4D00-B191-1AD5148DF374}" destId="{5E440AD7-4EE8-44D4-88C4-4D0FCE7541A1}" srcOrd="0" destOrd="0" presId="urn:microsoft.com/office/officeart/2005/8/layout/default"/>
    <dgm:cxn modelId="{530A8FB5-5ABF-48BD-B33A-13E4AACE906E}" type="presOf" srcId="{21F2EFCC-D55C-47BF-8D89-A12CF1D83FBC}" destId="{0D6C3C07-3CE0-43A4-A162-2E70B6C2041C}" srcOrd="0" destOrd="0" presId="urn:microsoft.com/office/officeart/2005/8/layout/default"/>
    <dgm:cxn modelId="{9C138224-055C-441D-8B54-5DBE0EC0BA06}" type="presOf" srcId="{AFE9DBA5-27C4-4D6B-BAF2-F0DBB6F9584E}" destId="{4ACDFEC8-5C89-46EF-8A79-AEC4FEDE3BA8}" srcOrd="0" destOrd="0" presId="urn:microsoft.com/office/officeart/2005/8/layout/default"/>
    <dgm:cxn modelId="{5115AD7D-2BFE-4377-B113-62D5189795B6}" type="presOf" srcId="{47473DBE-CD47-45EA-AE63-11119F8272E1}" destId="{ABA47DAE-3480-497F-9A80-AE3360D68E5A}" srcOrd="0" destOrd="0" presId="urn:microsoft.com/office/officeart/2005/8/layout/default"/>
    <dgm:cxn modelId="{FC307EB2-AA57-4EFA-914D-C79B95213E3D}" type="presParOf" srcId="{ABA47DAE-3480-497F-9A80-AE3360D68E5A}" destId="{4ACDFEC8-5C89-46EF-8A79-AEC4FEDE3BA8}" srcOrd="0" destOrd="0" presId="urn:microsoft.com/office/officeart/2005/8/layout/default"/>
    <dgm:cxn modelId="{02DE8108-9898-4351-8C4B-F5E5956FF499}" type="presParOf" srcId="{ABA47DAE-3480-497F-9A80-AE3360D68E5A}" destId="{FBD61C00-E505-4AAC-8DA8-BDD6FB57437C}" srcOrd="1" destOrd="0" presId="urn:microsoft.com/office/officeart/2005/8/layout/default"/>
    <dgm:cxn modelId="{A393B94B-C542-488D-93D7-11A478889D16}" type="presParOf" srcId="{ABA47DAE-3480-497F-9A80-AE3360D68E5A}" destId="{CE1B9E8F-91DC-4993-8114-39D667D684BD}" srcOrd="2" destOrd="0" presId="urn:microsoft.com/office/officeart/2005/8/layout/default"/>
    <dgm:cxn modelId="{7BA2F4E9-5C36-4B67-B3A0-DC7AB5A88572}" type="presParOf" srcId="{ABA47DAE-3480-497F-9A80-AE3360D68E5A}" destId="{647B8748-B52E-4519-B585-495173B32076}" srcOrd="3" destOrd="0" presId="urn:microsoft.com/office/officeart/2005/8/layout/default"/>
    <dgm:cxn modelId="{B7FC250D-B10C-474C-9C19-B80C6F58DA4E}" type="presParOf" srcId="{ABA47DAE-3480-497F-9A80-AE3360D68E5A}" destId="{0AB4A42B-3CEE-477C-807E-205BC682D5AA}" srcOrd="4" destOrd="0" presId="urn:microsoft.com/office/officeart/2005/8/layout/default"/>
    <dgm:cxn modelId="{E786695B-6D96-4FC3-8D4A-02DEC86C52EA}" type="presParOf" srcId="{ABA47DAE-3480-497F-9A80-AE3360D68E5A}" destId="{D3050B04-6020-4B5E-9B84-E0777E894D06}" srcOrd="5" destOrd="0" presId="urn:microsoft.com/office/officeart/2005/8/layout/default"/>
    <dgm:cxn modelId="{997233B0-8359-4C85-A35E-21AACEFAAA6B}" type="presParOf" srcId="{ABA47DAE-3480-497F-9A80-AE3360D68E5A}" destId="{0D6C3C07-3CE0-43A4-A162-2E70B6C2041C}" srcOrd="6" destOrd="0" presId="urn:microsoft.com/office/officeart/2005/8/layout/default"/>
    <dgm:cxn modelId="{76D1A95E-C790-4D89-B92B-97D8458CD2E4}" type="presParOf" srcId="{ABA47DAE-3480-497F-9A80-AE3360D68E5A}" destId="{55A73E58-04C3-46ED-81E2-D2E525F44397}" srcOrd="7" destOrd="0" presId="urn:microsoft.com/office/officeart/2005/8/layout/default"/>
    <dgm:cxn modelId="{2A17E7B6-9B76-4DC1-91C9-3146CCDCD22B}" type="presParOf" srcId="{ABA47DAE-3480-497F-9A80-AE3360D68E5A}" destId="{5E440AD7-4EE8-44D4-88C4-4D0FCE7541A1}"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05EAFD-C4E8-4189-8F0A-FCA0FB6C717C}" type="doc">
      <dgm:prSet loTypeId="urn:microsoft.com/office/officeart/2005/8/layout/hierarchy6" loCatId="hierarchy" qsTypeId="urn:microsoft.com/office/officeart/2005/8/quickstyle/simple5" qsCatId="simple" csTypeId="urn:microsoft.com/office/officeart/2005/8/colors/accent5_3" csCatId="accent5" phldr="1"/>
      <dgm:spPr/>
      <dgm:t>
        <a:bodyPr/>
        <a:lstStyle/>
        <a:p>
          <a:endParaRPr lang="fr-FR"/>
        </a:p>
      </dgm:t>
    </dgm:pt>
    <dgm:pt modelId="{B670FD4A-4999-4C4F-9373-7B2AE6C8FA34}">
      <dgm:prSet phldrT="[Texte]" custT="1"/>
      <dgm:spPr/>
      <dgm:t>
        <a:bodyPr/>
        <a:lstStyle/>
        <a:p>
          <a:r>
            <a:rPr lang="fr-FR" sz="2000" b="0" cap="none" spc="0" dirty="0" smtClean="0">
              <a:ln w="0"/>
              <a:solidFill>
                <a:schemeClr val="bg1"/>
              </a:solidFill>
              <a:effectLst>
                <a:outerShdw blurRad="38100" dist="19050" dir="2700000" algn="tl" rotWithShape="0">
                  <a:schemeClr val="dk1">
                    <a:alpha val="40000"/>
                  </a:schemeClr>
                </a:outerShdw>
              </a:effectLst>
            </a:rPr>
            <a:t>GELDIGE STEM</a:t>
          </a:r>
          <a:endParaRPr lang="fr-FR" sz="2000" b="0" cap="none" spc="0" dirty="0">
            <a:ln w="0"/>
            <a:solidFill>
              <a:schemeClr val="bg1"/>
            </a:solidFill>
            <a:effectLst>
              <a:outerShdw blurRad="38100" dist="19050" dir="2700000" algn="tl" rotWithShape="0">
                <a:schemeClr val="dk1">
                  <a:alpha val="40000"/>
                </a:schemeClr>
              </a:outerShdw>
            </a:effectLst>
          </a:endParaRPr>
        </a:p>
      </dgm:t>
    </dgm:pt>
    <dgm:pt modelId="{5CDD1603-1E21-47D5-96E6-A24EAE2EBB4B}" type="parTrans" cxnId="{763A5B39-4E43-4882-B455-6452D65C8B6C}">
      <dgm:prSet/>
      <dgm:spPr/>
      <dgm:t>
        <a:bodyPr/>
        <a:lstStyle/>
        <a:p>
          <a:endParaRPr lang="fr-FR" b="0" cap="none" spc="0">
            <a:ln w="0"/>
            <a:solidFill>
              <a:schemeClr val="bg1"/>
            </a:solidFill>
            <a:effectLst>
              <a:outerShdw blurRad="38100" dist="19050" dir="2700000" algn="tl" rotWithShape="0">
                <a:schemeClr val="dk1">
                  <a:alpha val="40000"/>
                </a:schemeClr>
              </a:outerShdw>
            </a:effectLst>
          </a:endParaRPr>
        </a:p>
      </dgm:t>
    </dgm:pt>
    <dgm:pt modelId="{BD7B0D4A-CAA2-4BBA-8A49-9DFE7966DE52}" type="sibTrans" cxnId="{763A5B39-4E43-4882-B455-6452D65C8B6C}">
      <dgm:prSet/>
      <dgm:spPr/>
      <dgm:t>
        <a:bodyPr/>
        <a:lstStyle/>
        <a:p>
          <a:endParaRPr lang="fr-FR" b="0" cap="none" spc="0">
            <a:ln w="0"/>
            <a:solidFill>
              <a:schemeClr val="bg1"/>
            </a:solidFill>
            <a:effectLst>
              <a:outerShdw blurRad="38100" dist="19050" dir="2700000" algn="tl" rotWithShape="0">
                <a:schemeClr val="dk1">
                  <a:alpha val="40000"/>
                </a:schemeClr>
              </a:outerShdw>
            </a:effectLst>
          </a:endParaRPr>
        </a:p>
      </dgm:t>
    </dgm:pt>
    <dgm:pt modelId="{992860E1-6042-42CC-B0DA-F4058BFB8F2B}">
      <dgm:prSet phldrT="[Texte]"/>
      <dgm:spPr/>
      <dgm:t>
        <a:bodyPr/>
        <a:lstStyle/>
        <a:p>
          <a:r>
            <a:rPr lang="fr-BE" b="0" cap="none" spc="0" dirty="0" err="1" smtClean="0">
              <a:ln w="0"/>
              <a:solidFill>
                <a:schemeClr val="bg1"/>
              </a:solidFill>
              <a:effectLst>
                <a:outerShdw blurRad="38100" dist="19050" dir="2700000" algn="tl" rotWithShape="0">
                  <a:schemeClr val="dk1">
                    <a:alpha val="40000"/>
                  </a:schemeClr>
                </a:outerShdw>
              </a:effectLst>
            </a:rPr>
            <a:t>Categorie</a:t>
          </a:r>
          <a:r>
            <a:rPr lang="fr-BE" b="0" cap="none" spc="0" dirty="0" smtClean="0">
              <a:ln w="0"/>
              <a:solidFill>
                <a:schemeClr val="bg1"/>
              </a:solidFill>
              <a:effectLst>
                <a:outerShdw blurRad="38100" dist="19050" dir="2700000" algn="tl" rotWithShape="0">
                  <a:schemeClr val="dk1">
                    <a:alpha val="40000"/>
                  </a:schemeClr>
                </a:outerShdw>
              </a:effectLst>
            </a:rPr>
            <a:t> 1 : </a:t>
          </a:r>
          <a:r>
            <a:rPr lang="fr-BE" b="0" cap="none" spc="0" dirty="0" err="1" smtClean="0">
              <a:ln w="0"/>
              <a:solidFill>
                <a:schemeClr val="bg1"/>
              </a:solidFill>
              <a:effectLst>
                <a:outerShdw blurRad="38100" dist="19050" dir="2700000" algn="tl" rotWithShape="0">
                  <a:schemeClr val="dk1">
                    <a:alpha val="40000"/>
                  </a:schemeClr>
                </a:outerShdw>
              </a:effectLst>
            </a:rPr>
            <a:t>lijststem</a:t>
          </a:r>
          <a:endParaRPr lang="fr-FR" b="0" cap="none" spc="0" dirty="0">
            <a:ln w="0"/>
            <a:solidFill>
              <a:schemeClr val="bg1"/>
            </a:solidFill>
            <a:effectLst>
              <a:outerShdw blurRad="38100" dist="19050" dir="2700000" algn="tl" rotWithShape="0">
                <a:schemeClr val="dk1">
                  <a:alpha val="40000"/>
                </a:schemeClr>
              </a:outerShdw>
            </a:effectLst>
          </a:endParaRPr>
        </a:p>
      </dgm:t>
    </dgm:pt>
    <dgm:pt modelId="{923AAACB-FF02-4C6B-A09F-F0252C6D9894}" type="parTrans" cxnId="{25BA4076-6DDF-42F1-A562-FB505698658D}">
      <dgm:prSet/>
      <dgm:spPr/>
      <dgm:t>
        <a:bodyPr/>
        <a:lstStyle/>
        <a:p>
          <a:endParaRPr lang="fr-FR" b="0" cap="none" spc="0">
            <a:ln w="0"/>
            <a:solidFill>
              <a:schemeClr val="bg1"/>
            </a:solidFill>
            <a:effectLst>
              <a:outerShdw blurRad="38100" dist="19050" dir="2700000" algn="tl" rotWithShape="0">
                <a:schemeClr val="dk1">
                  <a:alpha val="40000"/>
                </a:schemeClr>
              </a:outerShdw>
            </a:effectLst>
          </a:endParaRPr>
        </a:p>
      </dgm:t>
    </dgm:pt>
    <dgm:pt modelId="{2D3792AA-F93E-416F-9114-D0287C9817BE}" type="sibTrans" cxnId="{25BA4076-6DDF-42F1-A562-FB505698658D}">
      <dgm:prSet/>
      <dgm:spPr/>
      <dgm:t>
        <a:bodyPr/>
        <a:lstStyle/>
        <a:p>
          <a:endParaRPr lang="fr-FR" b="0" cap="none" spc="0">
            <a:ln w="0"/>
            <a:solidFill>
              <a:schemeClr val="bg1"/>
            </a:solidFill>
            <a:effectLst>
              <a:outerShdw blurRad="38100" dist="19050" dir="2700000" algn="tl" rotWithShape="0">
                <a:schemeClr val="dk1">
                  <a:alpha val="40000"/>
                </a:schemeClr>
              </a:outerShdw>
            </a:effectLst>
          </a:endParaRPr>
        </a:p>
      </dgm:t>
    </dgm:pt>
    <dgm:pt modelId="{63EF23E1-48A9-4F3B-ABAD-EAA6283DDCCE}">
      <dgm:prSet phldrT="[Texte]"/>
      <dgm:spPr/>
      <dgm:t>
        <a:bodyPr/>
        <a:lstStyle/>
        <a:p>
          <a:r>
            <a:rPr lang="fr-BE" b="0" cap="none" spc="0" dirty="0" err="1" smtClean="0">
              <a:ln w="0"/>
              <a:solidFill>
                <a:schemeClr val="bg1"/>
              </a:solidFill>
              <a:effectLst>
                <a:outerShdw blurRad="38100" dist="19050" dir="2700000" algn="tl" rotWithShape="0">
                  <a:schemeClr val="dk1">
                    <a:alpha val="40000"/>
                  </a:schemeClr>
                </a:outerShdw>
              </a:effectLst>
            </a:rPr>
            <a:t>Categorie</a:t>
          </a:r>
          <a:r>
            <a:rPr lang="fr-BE" b="0" cap="none" spc="0" dirty="0" smtClean="0">
              <a:ln w="0"/>
              <a:solidFill>
                <a:schemeClr val="bg1"/>
              </a:solidFill>
              <a:effectLst>
                <a:outerShdw blurRad="38100" dist="19050" dir="2700000" algn="tl" rotWithShape="0">
                  <a:schemeClr val="dk1">
                    <a:alpha val="40000"/>
                  </a:schemeClr>
                </a:outerShdw>
              </a:effectLst>
            </a:rPr>
            <a:t> 2 : </a:t>
          </a:r>
          <a:r>
            <a:rPr lang="nl-NL" b="0" cap="none" spc="0" dirty="0" smtClean="0">
              <a:ln w="0"/>
              <a:solidFill>
                <a:schemeClr val="bg1"/>
              </a:solidFill>
              <a:effectLst>
                <a:outerShdw blurRad="38100" dist="19050" dir="2700000" algn="tl" rotWithShape="0">
                  <a:schemeClr val="dk1">
                    <a:alpha val="40000"/>
                  </a:schemeClr>
                </a:outerShdw>
              </a:effectLst>
            </a:rPr>
            <a:t>een stem op één of meer van de kandidaat-titularissen, al dan niet met ook een lijststem</a:t>
          </a:r>
          <a:endParaRPr lang="fr-FR" b="0" cap="none" spc="0" dirty="0">
            <a:ln w="0"/>
            <a:solidFill>
              <a:schemeClr val="bg1"/>
            </a:solidFill>
            <a:effectLst>
              <a:outerShdw blurRad="38100" dist="19050" dir="2700000" algn="tl" rotWithShape="0">
                <a:schemeClr val="dk1">
                  <a:alpha val="40000"/>
                </a:schemeClr>
              </a:outerShdw>
            </a:effectLst>
          </a:endParaRPr>
        </a:p>
      </dgm:t>
    </dgm:pt>
    <dgm:pt modelId="{3471962F-9B75-4158-B4A4-76D941D9C4C7}" type="parTrans" cxnId="{D0C9F653-E61A-4CD8-976B-363EDD6553B0}">
      <dgm:prSet/>
      <dgm:spPr/>
      <dgm:t>
        <a:bodyPr/>
        <a:lstStyle/>
        <a:p>
          <a:endParaRPr lang="fr-FR" b="0" cap="none" spc="0">
            <a:ln w="0"/>
            <a:solidFill>
              <a:schemeClr val="bg1"/>
            </a:solidFill>
            <a:effectLst>
              <a:outerShdw blurRad="38100" dist="19050" dir="2700000" algn="tl" rotWithShape="0">
                <a:schemeClr val="dk1">
                  <a:alpha val="40000"/>
                </a:schemeClr>
              </a:outerShdw>
            </a:effectLst>
          </a:endParaRPr>
        </a:p>
      </dgm:t>
    </dgm:pt>
    <dgm:pt modelId="{DD73F52B-0ADC-49DA-A8C3-A2774A314A42}" type="sibTrans" cxnId="{D0C9F653-E61A-4CD8-976B-363EDD6553B0}">
      <dgm:prSet/>
      <dgm:spPr/>
      <dgm:t>
        <a:bodyPr/>
        <a:lstStyle/>
        <a:p>
          <a:endParaRPr lang="fr-FR" b="0" cap="none" spc="0">
            <a:ln w="0"/>
            <a:solidFill>
              <a:schemeClr val="bg1"/>
            </a:solidFill>
            <a:effectLst>
              <a:outerShdw blurRad="38100" dist="19050" dir="2700000" algn="tl" rotWithShape="0">
                <a:schemeClr val="dk1">
                  <a:alpha val="40000"/>
                </a:schemeClr>
              </a:outerShdw>
            </a:effectLst>
          </a:endParaRPr>
        </a:p>
      </dgm:t>
    </dgm:pt>
    <dgm:pt modelId="{4182905D-6CAB-4A08-AE5B-FDC376B876CF}">
      <dgm:prSet phldrT="[Texte]"/>
      <dgm:spPr/>
      <dgm:t>
        <a:bodyPr/>
        <a:lstStyle/>
        <a:p>
          <a:r>
            <a:rPr lang="fr-BE" b="0" cap="none" spc="0" dirty="0" err="1" smtClean="0">
              <a:ln w="0"/>
              <a:solidFill>
                <a:schemeClr val="bg1"/>
              </a:solidFill>
              <a:effectLst>
                <a:outerShdw blurRad="38100" dist="19050" dir="2700000" algn="tl" rotWithShape="0">
                  <a:schemeClr val="dk1">
                    <a:alpha val="40000"/>
                  </a:schemeClr>
                </a:outerShdw>
              </a:effectLst>
            </a:rPr>
            <a:t>Categorie</a:t>
          </a:r>
          <a:r>
            <a:rPr lang="fr-BE" b="0" cap="none" spc="0" dirty="0" smtClean="0">
              <a:ln w="0"/>
              <a:solidFill>
                <a:schemeClr val="bg1"/>
              </a:solidFill>
              <a:effectLst>
                <a:outerShdw blurRad="38100" dist="19050" dir="2700000" algn="tl" rotWithShape="0">
                  <a:schemeClr val="dk1">
                    <a:alpha val="40000"/>
                  </a:schemeClr>
                </a:outerShdw>
              </a:effectLst>
            </a:rPr>
            <a:t> 3 : </a:t>
          </a:r>
          <a:r>
            <a:rPr lang="nl-NL" b="0" cap="none" spc="0" dirty="0" smtClean="0">
              <a:ln w="0"/>
              <a:solidFill>
                <a:schemeClr val="bg1"/>
              </a:solidFill>
              <a:effectLst>
                <a:outerShdw blurRad="38100" dist="19050" dir="2700000" algn="tl" rotWithShape="0">
                  <a:schemeClr val="dk1">
                    <a:alpha val="40000"/>
                  </a:schemeClr>
                </a:outerShdw>
              </a:effectLst>
            </a:rPr>
            <a:t>een stem op één of meer van de kandidaat-titularissen en op één of meer van de kandidaat-opvolgers, al dan niet met ook een lijststem </a:t>
          </a:r>
          <a:endParaRPr lang="fr-FR" b="0" cap="none" spc="0" dirty="0">
            <a:ln w="0"/>
            <a:solidFill>
              <a:schemeClr val="bg1"/>
            </a:solidFill>
            <a:effectLst>
              <a:outerShdw blurRad="38100" dist="19050" dir="2700000" algn="tl" rotWithShape="0">
                <a:schemeClr val="dk1">
                  <a:alpha val="40000"/>
                </a:schemeClr>
              </a:outerShdw>
            </a:effectLst>
          </a:endParaRPr>
        </a:p>
      </dgm:t>
    </dgm:pt>
    <dgm:pt modelId="{4E1772A8-6A54-47DB-89D1-EBF36FDDD0A3}" type="parTrans" cxnId="{90CD666C-23B0-4674-8C8D-222E52946206}">
      <dgm:prSet/>
      <dgm:spPr/>
      <dgm:t>
        <a:bodyPr/>
        <a:lstStyle/>
        <a:p>
          <a:endParaRPr lang="fr-FR" b="0" cap="none" spc="0">
            <a:ln w="0"/>
            <a:solidFill>
              <a:schemeClr val="bg1"/>
            </a:solidFill>
            <a:effectLst>
              <a:outerShdw blurRad="38100" dist="19050" dir="2700000" algn="tl" rotWithShape="0">
                <a:schemeClr val="dk1">
                  <a:alpha val="40000"/>
                </a:schemeClr>
              </a:outerShdw>
            </a:effectLst>
          </a:endParaRPr>
        </a:p>
      </dgm:t>
    </dgm:pt>
    <dgm:pt modelId="{C660245C-F49A-4663-AC03-09D2245BE34B}" type="sibTrans" cxnId="{90CD666C-23B0-4674-8C8D-222E52946206}">
      <dgm:prSet/>
      <dgm:spPr/>
      <dgm:t>
        <a:bodyPr/>
        <a:lstStyle/>
        <a:p>
          <a:endParaRPr lang="fr-FR" b="0" cap="none" spc="0">
            <a:ln w="0"/>
            <a:solidFill>
              <a:schemeClr val="bg1"/>
            </a:solidFill>
            <a:effectLst>
              <a:outerShdw blurRad="38100" dist="19050" dir="2700000" algn="tl" rotWithShape="0">
                <a:schemeClr val="dk1">
                  <a:alpha val="40000"/>
                </a:schemeClr>
              </a:outerShdw>
            </a:effectLst>
          </a:endParaRPr>
        </a:p>
      </dgm:t>
    </dgm:pt>
    <dgm:pt modelId="{81D5A8EC-1BE1-429F-87DB-A9CDEAACC326}">
      <dgm:prSet phldrT="[Texte]"/>
      <dgm:spPr/>
      <dgm:t>
        <a:bodyPr/>
        <a:lstStyle/>
        <a:p>
          <a:r>
            <a:rPr lang="fr-BE" b="0" cap="none" spc="0" dirty="0" err="1" smtClean="0">
              <a:ln w="0"/>
              <a:solidFill>
                <a:schemeClr val="bg1"/>
              </a:solidFill>
              <a:effectLst>
                <a:outerShdw blurRad="38100" dist="19050" dir="2700000" algn="tl" rotWithShape="0">
                  <a:schemeClr val="dk1">
                    <a:alpha val="40000"/>
                  </a:schemeClr>
                </a:outerShdw>
              </a:effectLst>
            </a:rPr>
            <a:t>Categorie</a:t>
          </a:r>
          <a:r>
            <a:rPr lang="fr-BE" b="0" cap="none" spc="0" dirty="0" smtClean="0">
              <a:ln w="0"/>
              <a:solidFill>
                <a:schemeClr val="bg1"/>
              </a:solidFill>
              <a:effectLst>
                <a:outerShdw blurRad="38100" dist="19050" dir="2700000" algn="tl" rotWithShape="0">
                  <a:schemeClr val="dk1">
                    <a:alpha val="40000"/>
                  </a:schemeClr>
                </a:outerShdw>
              </a:effectLst>
            </a:rPr>
            <a:t> 4 : </a:t>
          </a:r>
          <a:r>
            <a:rPr lang="nl-NL" b="0" cap="none" spc="0" dirty="0" smtClean="0">
              <a:ln w="0"/>
              <a:solidFill>
                <a:schemeClr val="bg1"/>
              </a:solidFill>
              <a:effectLst>
                <a:outerShdw blurRad="38100" dist="19050" dir="2700000" algn="tl" rotWithShape="0">
                  <a:schemeClr val="dk1">
                    <a:alpha val="40000"/>
                  </a:schemeClr>
                </a:outerShdw>
              </a:effectLst>
            </a:rPr>
            <a:t>een stem op één of meer van de kandidaat-opvolgers, al dan niet met ook een lijststem</a:t>
          </a:r>
          <a:endParaRPr lang="fr-FR" b="0" cap="none" spc="0" dirty="0">
            <a:ln w="0"/>
            <a:solidFill>
              <a:schemeClr val="bg1"/>
            </a:solidFill>
            <a:effectLst>
              <a:outerShdw blurRad="38100" dist="19050" dir="2700000" algn="tl" rotWithShape="0">
                <a:schemeClr val="dk1">
                  <a:alpha val="40000"/>
                </a:schemeClr>
              </a:outerShdw>
            </a:effectLst>
          </a:endParaRPr>
        </a:p>
      </dgm:t>
    </dgm:pt>
    <dgm:pt modelId="{8A20074D-42F6-4E02-9773-24FBC3A3D11A}" type="parTrans" cxnId="{14546341-DFEE-4F4E-9F0C-F716D3160301}">
      <dgm:prSet/>
      <dgm:spPr/>
      <dgm:t>
        <a:bodyPr/>
        <a:lstStyle/>
        <a:p>
          <a:endParaRPr lang="fr-FR" b="0" cap="none" spc="0">
            <a:ln w="0"/>
            <a:solidFill>
              <a:schemeClr val="bg1"/>
            </a:solidFill>
            <a:effectLst>
              <a:outerShdw blurRad="38100" dist="19050" dir="2700000" algn="tl" rotWithShape="0">
                <a:schemeClr val="dk1">
                  <a:alpha val="40000"/>
                </a:schemeClr>
              </a:outerShdw>
            </a:effectLst>
          </a:endParaRPr>
        </a:p>
      </dgm:t>
    </dgm:pt>
    <dgm:pt modelId="{DB16B158-D4FA-46DD-AAA5-1F44E259BB59}" type="sibTrans" cxnId="{14546341-DFEE-4F4E-9F0C-F716D3160301}">
      <dgm:prSet/>
      <dgm:spPr/>
      <dgm:t>
        <a:bodyPr/>
        <a:lstStyle/>
        <a:p>
          <a:endParaRPr lang="fr-FR" b="0" cap="none" spc="0">
            <a:ln w="0"/>
            <a:solidFill>
              <a:schemeClr val="bg1"/>
            </a:solidFill>
            <a:effectLst>
              <a:outerShdw blurRad="38100" dist="19050" dir="2700000" algn="tl" rotWithShape="0">
                <a:schemeClr val="dk1">
                  <a:alpha val="40000"/>
                </a:schemeClr>
              </a:outerShdw>
            </a:effectLst>
          </a:endParaRPr>
        </a:p>
      </dgm:t>
    </dgm:pt>
    <dgm:pt modelId="{0E7FD1EE-4C96-4847-99A3-08880C6D2A12}" type="pres">
      <dgm:prSet presAssocID="{6505EAFD-C4E8-4189-8F0A-FCA0FB6C717C}" presName="mainComposite" presStyleCnt="0">
        <dgm:presLayoutVars>
          <dgm:chPref val="1"/>
          <dgm:dir/>
          <dgm:animOne val="branch"/>
          <dgm:animLvl val="lvl"/>
          <dgm:resizeHandles val="exact"/>
        </dgm:presLayoutVars>
      </dgm:prSet>
      <dgm:spPr/>
      <dgm:t>
        <a:bodyPr/>
        <a:lstStyle/>
        <a:p>
          <a:endParaRPr lang="fr-FR"/>
        </a:p>
      </dgm:t>
    </dgm:pt>
    <dgm:pt modelId="{0FA28B11-88EE-4A83-A0D7-952E5CF743B6}" type="pres">
      <dgm:prSet presAssocID="{6505EAFD-C4E8-4189-8F0A-FCA0FB6C717C}" presName="hierFlow" presStyleCnt="0"/>
      <dgm:spPr/>
    </dgm:pt>
    <dgm:pt modelId="{3D9DE2BB-12B0-40C4-8C92-1FC46614B522}" type="pres">
      <dgm:prSet presAssocID="{6505EAFD-C4E8-4189-8F0A-FCA0FB6C717C}" presName="hierChild1" presStyleCnt="0">
        <dgm:presLayoutVars>
          <dgm:chPref val="1"/>
          <dgm:animOne val="branch"/>
          <dgm:animLvl val="lvl"/>
        </dgm:presLayoutVars>
      </dgm:prSet>
      <dgm:spPr/>
    </dgm:pt>
    <dgm:pt modelId="{0946BF5C-837C-415D-9141-6440616979C6}" type="pres">
      <dgm:prSet presAssocID="{B670FD4A-4999-4C4F-9373-7B2AE6C8FA34}" presName="Name14" presStyleCnt="0"/>
      <dgm:spPr/>
    </dgm:pt>
    <dgm:pt modelId="{995241E3-41E4-4463-A2F8-867D43D7374B}" type="pres">
      <dgm:prSet presAssocID="{B670FD4A-4999-4C4F-9373-7B2AE6C8FA34}" presName="level1Shape" presStyleLbl="node0" presStyleIdx="0" presStyleCnt="1" custScaleY="60692">
        <dgm:presLayoutVars>
          <dgm:chPref val="3"/>
        </dgm:presLayoutVars>
      </dgm:prSet>
      <dgm:spPr/>
      <dgm:t>
        <a:bodyPr/>
        <a:lstStyle/>
        <a:p>
          <a:endParaRPr lang="fr-FR"/>
        </a:p>
      </dgm:t>
    </dgm:pt>
    <dgm:pt modelId="{710F2DC8-3682-4A41-B3D6-5047D207F2DC}" type="pres">
      <dgm:prSet presAssocID="{B670FD4A-4999-4C4F-9373-7B2AE6C8FA34}" presName="hierChild2" presStyleCnt="0"/>
      <dgm:spPr/>
    </dgm:pt>
    <dgm:pt modelId="{61759E71-EF4E-4E43-B37F-49D2C0C1B1C9}" type="pres">
      <dgm:prSet presAssocID="{923AAACB-FF02-4C6B-A09F-F0252C6D9894}" presName="Name19" presStyleLbl="parChTrans1D2" presStyleIdx="0" presStyleCnt="4"/>
      <dgm:spPr/>
      <dgm:t>
        <a:bodyPr/>
        <a:lstStyle/>
        <a:p>
          <a:endParaRPr lang="fr-FR"/>
        </a:p>
      </dgm:t>
    </dgm:pt>
    <dgm:pt modelId="{F0387215-475A-40F1-A4EC-02CA03FD9752}" type="pres">
      <dgm:prSet presAssocID="{992860E1-6042-42CC-B0DA-F4058BFB8F2B}" presName="Name21" presStyleCnt="0"/>
      <dgm:spPr/>
    </dgm:pt>
    <dgm:pt modelId="{F20DCDF2-140F-4B8D-B24D-E1561B92F60F}" type="pres">
      <dgm:prSet presAssocID="{992860E1-6042-42CC-B0DA-F4058BFB8F2B}" presName="level2Shape" presStyleLbl="node2" presStyleIdx="0" presStyleCnt="4"/>
      <dgm:spPr/>
      <dgm:t>
        <a:bodyPr/>
        <a:lstStyle/>
        <a:p>
          <a:endParaRPr lang="fr-FR"/>
        </a:p>
      </dgm:t>
    </dgm:pt>
    <dgm:pt modelId="{EF0E052E-6C7C-4F54-9B7C-0BF7DAEB9A91}" type="pres">
      <dgm:prSet presAssocID="{992860E1-6042-42CC-B0DA-F4058BFB8F2B}" presName="hierChild3" presStyleCnt="0"/>
      <dgm:spPr/>
    </dgm:pt>
    <dgm:pt modelId="{1EE29CD7-6317-4E2E-8F7A-C87BBC7EC670}" type="pres">
      <dgm:prSet presAssocID="{3471962F-9B75-4158-B4A4-76D941D9C4C7}" presName="Name19" presStyleLbl="parChTrans1D2" presStyleIdx="1" presStyleCnt="4"/>
      <dgm:spPr/>
      <dgm:t>
        <a:bodyPr/>
        <a:lstStyle/>
        <a:p>
          <a:endParaRPr lang="fr-FR"/>
        </a:p>
      </dgm:t>
    </dgm:pt>
    <dgm:pt modelId="{752C7626-E0F4-426D-B9A6-838AE702BA2D}" type="pres">
      <dgm:prSet presAssocID="{63EF23E1-48A9-4F3B-ABAD-EAA6283DDCCE}" presName="Name21" presStyleCnt="0"/>
      <dgm:spPr/>
    </dgm:pt>
    <dgm:pt modelId="{CDF76385-38C2-4BF2-A273-558280CB8B11}" type="pres">
      <dgm:prSet presAssocID="{63EF23E1-48A9-4F3B-ABAD-EAA6283DDCCE}" presName="level2Shape" presStyleLbl="node2" presStyleIdx="1" presStyleCnt="4"/>
      <dgm:spPr/>
      <dgm:t>
        <a:bodyPr/>
        <a:lstStyle/>
        <a:p>
          <a:endParaRPr lang="fr-FR"/>
        </a:p>
      </dgm:t>
    </dgm:pt>
    <dgm:pt modelId="{C0D454FD-947D-40D8-8A9C-830A209B9049}" type="pres">
      <dgm:prSet presAssocID="{63EF23E1-48A9-4F3B-ABAD-EAA6283DDCCE}" presName="hierChild3" presStyleCnt="0"/>
      <dgm:spPr/>
    </dgm:pt>
    <dgm:pt modelId="{AB246A43-D9C7-4D43-A8F4-958B4894ABBF}" type="pres">
      <dgm:prSet presAssocID="{4E1772A8-6A54-47DB-89D1-EBF36FDDD0A3}" presName="Name19" presStyleLbl="parChTrans1D2" presStyleIdx="2" presStyleCnt="4"/>
      <dgm:spPr/>
      <dgm:t>
        <a:bodyPr/>
        <a:lstStyle/>
        <a:p>
          <a:endParaRPr lang="fr-FR"/>
        </a:p>
      </dgm:t>
    </dgm:pt>
    <dgm:pt modelId="{6740F5DF-025C-45FA-A708-8D2FADF5576C}" type="pres">
      <dgm:prSet presAssocID="{4182905D-6CAB-4A08-AE5B-FDC376B876CF}" presName="Name21" presStyleCnt="0"/>
      <dgm:spPr/>
    </dgm:pt>
    <dgm:pt modelId="{AB7A32A5-DD10-4C1F-9D58-E316C438FAB4}" type="pres">
      <dgm:prSet presAssocID="{4182905D-6CAB-4A08-AE5B-FDC376B876CF}" presName="level2Shape" presStyleLbl="node2" presStyleIdx="2" presStyleCnt="4"/>
      <dgm:spPr/>
      <dgm:t>
        <a:bodyPr/>
        <a:lstStyle/>
        <a:p>
          <a:endParaRPr lang="fr-FR"/>
        </a:p>
      </dgm:t>
    </dgm:pt>
    <dgm:pt modelId="{C6B9B5D2-BEDD-4383-861D-AF8DE565212B}" type="pres">
      <dgm:prSet presAssocID="{4182905D-6CAB-4A08-AE5B-FDC376B876CF}" presName="hierChild3" presStyleCnt="0"/>
      <dgm:spPr/>
    </dgm:pt>
    <dgm:pt modelId="{151240F0-764C-45BA-A304-4E68BD3F63D4}" type="pres">
      <dgm:prSet presAssocID="{8A20074D-42F6-4E02-9773-24FBC3A3D11A}" presName="Name19" presStyleLbl="parChTrans1D2" presStyleIdx="3" presStyleCnt="4"/>
      <dgm:spPr/>
      <dgm:t>
        <a:bodyPr/>
        <a:lstStyle/>
        <a:p>
          <a:endParaRPr lang="fr-FR"/>
        </a:p>
      </dgm:t>
    </dgm:pt>
    <dgm:pt modelId="{8A643A0E-6782-4E09-B103-07CF384E002B}" type="pres">
      <dgm:prSet presAssocID="{81D5A8EC-1BE1-429F-87DB-A9CDEAACC326}" presName="Name21" presStyleCnt="0"/>
      <dgm:spPr/>
    </dgm:pt>
    <dgm:pt modelId="{D38F7DE0-942C-4579-9890-92248C5BFCE4}" type="pres">
      <dgm:prSet presAssocID="{81D5A8EC-1BE1-429F-87DB-A9CDEAACC326}" presName="level2Shape" presStyleLbl="node2" presStyleIdx="3" presStyleCnt="4"/>
      <dgm:spPr/>
      <dgm:t>
        <a:bodyPr/>
        <a:lstStyle/>
        <a:p>
          <a:endParaRPr lang="fr-FR"/>
        </a:p>
      </dgm:t>
    </dgm:pt>
    <dgm:pt modelId="{13A4A33A-3FAC-4180-B62D-6FC3C3F173D9}" type="pres">
      <dgm:prSet presAssocID="{81D5A8EC-1BE1-429F-87DB-A9CDEAACC326}" presName="hierChild3" presStyleCnt="0"/>
      <dgm:spPr/>
    </dgm:pt>
    <dgm:pt modelId="{A820E8BA-A923-4C84-8A97-6F14825F4ADD}" type="pres">
      <dgm:prSet presAssocID="{6505EAFD-C4E8-4189-8F0A-FCA0FB6C717C}" presName="bgShapesFlow" presStyleCnt="0"/>
      <dgm:spPr/>
    </dgm:pt>
  </dgm:ptLst>
  <dgm:cxnLst>
    <dgm:cxn modelId="{14546341-DFEE-4F4E-9F0C-F716D3160301}" srcId="{B670FD4A-4999-4C4F-9373-7B2AE6C8FA34}" destId="{81D5A8EC-1BE1-429F-87DB-A9CDEAACC326}" srcOrd="3" destOrd="0" parTransId="{8A20074D-42F6-4E02-9773-24FBC3A3D11A}" sibTransId="{DB16B158-D4FA-46DD-AAA5-1F44E259BB59}"/>
    <dgm:cxn modelId="{90CD666C-23B0-4674-8C8D-222E52946206}" srcId="{B670FD4A-4999-4C4F-9373-7B2AE6C8FA34}" destId="{4182905D-6CAB-4A08-AE5B-FDC376B876CF}" srcOrd="2" destOrd="0" parTransId="{4E1772A8-6A54-47DB-89D1-EBF36FDDD0A3}" sibTransId="{C660245C-F49A-4663-AC03-09D2245BE34B}"/>
    <dgm:cxn modelId="{86C007EA-410C-452D-938A-12B4FFAE5B4A}" type="presOf" srcId="{B670FD4A-4999-4C4F-9373-7B2AE6C8FA34}" destId="{995241E3-41E4-4463-A2F8-867D43D7374B}" srcOrd="0" destOrd="0" presId="urn:microsoft.com/office/officeart/2005/8/layout/hierarchy6"/>
    <dgm:cxn modelId="{44ED59A6-A4B2-4E8A-AE56-5C5C92E0C367}" type="presOf" srcId="{8A20074D-42F6-4E02-9773-24FBC3A3D11A}" destId="{151240F0-764C-45BA-A304-4E68BD3F63D4}" srcOrd="0" destOrd="0" presId="urn:microsoft.com/office/officeart/2005/8/layout/hierarchy6"/>
    <dgm:cxn modelId="{C10A1760-495F-49D8-B202-E872E8893146}" type="presOf" srcId="{4E1772A8-6A54-47DB-89D1-EBF36FDDD0A3}" destId="{AB246A43-D9C7-4D43-A8F4-958B4894ABBF}" srcOrd="0" destOrd="0" presId="urn:microsoft.com/office/officeart/2005/8/layout/hierarchy6"/>
    <dgm:cxn modelId="{25BA4076-6DDF-42F1-A562-FB505698658D}" srcId="{B670FD4A-4999-4C4F-9373-7B2AE6C8FA34}" destId="{992860E1-6042-42CC-B0DA-F4058BFB8F2B}" srcOrd="0" destOrd="0" parTransId="{923AAACB-FF02-4C6B-A09F-F0252C6D9894}" sibTransId="{2D3792AA-F93E-416F-9114-D0287C9817BE}"/>
    <dgm:cxn modelId="{A15B8859-1F81-4DD1-9575-56094FA4C681}" type="presOf" srcId="{6505EAFD-C4E8-4189-8F0A-FCA0FB6C717C}" destId="{0E7FD1EE-4C96-4847-99A3-08880C6D2A12}" srcOrd="0" destOrd="0" presId="urn:microsoft.com/office/officeart/2005/8/layout/hierarchy6"/>
    <dgm:cxn modelId="{BF0E747D-BD57-47E9-87C4-5937B0493313}" type="presOf" srcId="{3471962F-9B75-4158-B4A4-76D941D9C4C7}" destId="{1EE29CD7-6317-4E2E-8F7A-C87BBC7EC670}" srcOrd="0" destOrd="0" presId="urn:microsoft.com/office/officeart/2005/8/layout/hierarchy6"/>
    <dgm:cxn modelId="{D0C9F653-E61A-4CD8-976B-363EDD6553B0}" srcId="{B670FD4A-4999-4C4F-9373-7B2AE6C8FA34}" destId="{63EF23E1-48A9-4F3B-ABAD-EAA6283DDCCE}" srcOrd="1" destOrd="0" parTransId="{3471962F-9B75-4158-B4A4-76D941D9C4C7}" sibTransId="{DD73F52B-0ADC-49DA-A8C3-A2774A314A42}"/>
    <dgm:cxn modelId="{763A5B39-4E43-4882-B455-6452D65C8B6C}" srcId="{6505EAFD-C4E8-4189-8F0A-FCA0FB6C717C}" destId="{B670FD4A-4999-4C4F-9373-7B2AE6C8FA34}" srcOrd="0" destOrd="0" parTransId="{5CDD1603-1E21-47D5-96E6-A24EAE2EBB4B}" sibTransId="{BD7B0D4A-CAA2-4BBA-8A49-9DFE7966DE52}"/>
    <dgm:cxn modelId="{0B90491A-9ACF-40B4-8531-F8B9B1E17E6E}" type="presOf" srcId="{923AAACB-FF02-4C6B-A09F-F0252C6D9894}" destId="{61759E71-EF4E-4E43-B37F-49D2C0C1B1C9}" srcOrd="0" destOrd="0" presId="urn:microsoft.com/office/officeart/2005/8/layout/hierarchy6"/>
    <dgm:cxn modelId="{A71B5053-6500-487B-B4DA-DBDA8D75B40D}" type="presOf" srcId="{992860E1-6042-42CC-B0DA-F4058BFB8F2B}" destId="{F20DCDF2-140F-4B8D-B24D-E1561B92F60F}" srcOrd="0" destOrd="0" presId="urn:microsoft.com/office/officeart/2005/8/layout/hierarchy6"/>
    <dgm:cxn modelId="{2FFD05B4-2E7B-48FE-931A-C56BECBE33CB}" type="presOf" srcId="{4182905D-6CAB-4A08-AE5B-FDC376B876CF}" destId="{AB7A32A5-DD10-4C1F-9D58-E316C438FAB4}" srcOrd="0" destOrd="0" presId="urn:microsoft.com/office/officeart/2005/8/layout/hierarchy6"/>
    <dgm:cxn modelId="{33BA8A10-AE8F-4DCE-BE2C-2668A5E25FFC}" type="presOf" srcId="{81D5A8EC-1BE1-429F-87DB-A9CDEAACC326}" destId="{D38F7DE0-942C-4579-9890-92248C5BFCE4}" srcOrd="0" destOrd="0" presId="urn:microsoft.com/office/officeart/2005/8/layout/hierarchy6"/>
    <dgm:cxn modelId="{7BC5497B-1E6C-485F-90C3-D79959422F9E}" type="presOf" srcId="{63EF23E1-48A9-4F3B-ABAD-EAA6283DDCCE}" destId="{CDF76385-38C2-4BF2-A273-558280CB8B11}" srcOrd="0" destOrd="0" presId="urn:microsoft.com/office/officeart/2005/8/layout/hierarchy6"/>
    <dgm:cxn modelId="{94E9BE83-4B2B-4F64-9F6F-5D41F026D8D9}" type="presParOf" srcId="{0E7FD1EE-4C96-4847-99A3-08880C6D2A12}" destId="{0FA28B11-88EE-4A83-A0D7-952E5CF743B6}" srcOrd="0" destOrd="0" presId="urn:microsoft.com/office/officeart/2005/8/layout/hierarchy6"/>
    <dgm:cxn modelId="{73E7D366-9A9E-427D-8FE7-0819DB992B96}" type="presParOf" srcId="{0FA28B11-88EE-4A83-A0D7-952E5CF743B6}" destId="{3D9DE2BB-12B0-40C4-8C92-1FC46614B522}" srcOrd="0" destOrd="0" presId="urn:microsoft.com/office/officeart/2005/8/layout/hierarchy6"/>
    <dgm:cxn modelId="{87991173-947D-4B55-BAFF-877714967D53}" type="presParOf" srcId="{3D9DE2BB-12B0-40C4-8C92-1FC46614B522}" destId="{0946BF5C-837C-415D-9141-6440616979C6}" srcOrd="0" destOrd="0" presId="urn:microsoft.com/office/officeart/2005/8/layout/hierarchy6"/>
    <dgm:cxn modelId="{DD7E4334-3C61-407C-941F-686F09A37039}" type="presParOf" srcId="{0946BF5C-837C-415D-9141-6440616979C6}" destId="{995241E3-41E4-4463-A2F8-867D43D7374B}" srcOrd="0" destOrd="0" presId="urn:microsoft.com/office/officeart/2005/8/layout/hierarchy6"/>
    <dgm:cxn modelId="{ABA81101-B304-4624-B8C1-28AEAB36705D}" type="presParOf" srcId="{0946BF5C-837C-415D-9141-6440616979C6}" destId="{710F2DC8-3682-4A41-B3D6-5047D207F2DC}" srcOrd="1" destOrd="0" presId="urn:microsoft.com/office/officeart/2005/8/layout/hierarchy6"/>
    <dgm:cxn modelId="{4F026371-7665-450A-B921-82E7713F70C4}" type="presParOf" srcId="{710F2DC8-3682-4A41-B3D6-5047D207F2DC}" destId="{61759E71-EF4E-4E43-B37F-49D2C0C1B1C9}" srcOrd="0" destOrd="0" presId="urn:microsoft.com/office/officeart/2005/8/layout/hierarchy6"/>
    <dgm:cxn modelId="{3B9E9BEF-B3F1-465B-A6E2-A82D86CCE6F6}" type="presParOf" srcId="{710F2DC8-3682-4A41-B3D6-5047D207F2DC}" destId="{F0387215-475A-40F1-A4EC-02CA03FD9752}" srcOrd="1" destOrd="0" presId="urn:microsoft.com/office/officeart/2005/8/layout/hierarchy6"/>
    <dgm:cxn modelId="{53A78047-9A63-4D67-ADEE-30A8C0B3CB27}" type="presParOf" srcId="{F0387215-475A-40F1-A4EC-02CA03FD9752}" destId="{F20DCDF2-140F-4B8D-B24D-E1561B92F60F}" srcOrd="0" destOrd="0" presId="urn:microsoft.com/office/officeart/2005/8/layout/hierarchy6"/>
    <dgm:cxn modelId="{E9A56A8F-3B7C-4E1C-9FB3-7B236EFA5C02}" type="presParOf" srcId="{F0387215-475A-40F1-A4EC-02CA03FD9752}" destId="{EF0E052E-6C7C-4F54-9B7C-0BF7DAEB9A91}" srcOrd="1" destOrd="0" presId="urn:microsoft.com/office/officeart/2005/8/layout/hierarchy6"/>
    <dgm:cxn modelId="{2391FDAB-C0C9-4B69-A1D5-64503D70869C}" type="presParOf" srcId="{710F2DC8-3682-4A41-B3D6-5047D207F2DC}" destId="{1EE29CD7-6317-4E2E-8F7A-C87BBC7EC670}" srcOrd="2" destOrd="0" presId="urn:microsoft.com/office/officeart/2005/8/layout/hierarchy6"/>
    <dgm:cxn modelId="{55A821E8-4160-4A68-A6A7-08948017964C}" type="presParOf" srcId="{710F2DC8-3682-4A41-B3D6-5047D207F2DC}" destId="{752C7626-E0F4-426D-B9A6-838AE702BA2D}" srcOrd="3" destOrd="0" presId="urn:microsoft.com/office/officeart/2005/8/layout/hierarchy6"/>
    <dgm:cxn modelId="{8EAE3801-C548-4AB8-8F9B-53E7D3C586C3}" type="presParOf" srcId="{752C7626-E0F4-426D-B9A6-838AE702BA2D}" destId="{CDF76385-38C2-4BF2-A273-558280CB8B11}" srcOrd="0" destOrd="0" presId="urn:microsoft.com/office/officeart/2005/8/layout/hierarchy6"/>
    <dgm:cxn modelId="{B7A8E3E5-0206-4842-9340-A8CDC372A62B}" type="presParOf" srcId="{752C7626-E0F4-426D-B9A6-838AE702BA2D}" destId="{C0D454FD-947D-40D8-8A9C-830A209B9049}" srcOrd="1" destOrd="0" presId="urn:microsoft.com/office/officeart/2005/8/layout/hierarchy6"/>
    <dgm:cxn modelId="{95627EEE-5EC1-420A-9A2E-FF722614A721}" type="presParOf" srcId="{710F2DC8-3682-4A41-B3D6-5047D207F2DC}" destId="{AB246A43-D9C7-4D43-A8F4-958B4894ABBF}" srcOrd="4" destOrd="0" presId="urn:microsoft.com/office/officeart/2005/8/layout/hierarchy6"/>
    <dgm:cxn modelId="{AC75C134-4CF1-4242-8FCC-635B07F6F5E9}" type="presParOf" srcId="{710F2DC8-3682-4A41-B3D6-5047D207F2DC}" destId="{6740F5DF-025C-45FA-A708-8D2FADF5576C}" srcOrd="5" destOrd="0" presId="urn:microsoft.com/office/officeart/2005/8/layout/hierarchy6"/>
    <dgm:cxn modelId="{7A6C0557-B3F4-43C6-9AAF-40E932D5163F}" type="presParOf" srcId="{6740F5DF-025C-45FA-A708-8D2FADF5576C}" destId="{AB7A32A5-DD10-4C1F-9D58-E316C438FAB4}" srcOrd="0" destOrd="0" presId="urn:microsoft.com/office/officeart/2005/8/layout/hierarchy6"/>
    <dgm:cxn modelId="{D7D07393-91C7-45A1-9749-BB3DD9BFE11D}" type="presParOf" srcId="{6740F5DF-025C-45FA-A708-8D2FADF5576C}" destId="{C6B9B5D2-BEDD-4383-861D-AF8DE565212B}" srcOrd="1" destOrd="0" presId="urn:microsoft.com/office/officeart/2005/8/layout/hierarchy6"/>
    <dgm:cxn modelId="{A3D78556-D1E9-42C5-82CA-68873798EB12}" type="presParOf" srcId="{710F2DC8-3682-4A41-B3D6-5047D207F2DC}" destId="{151240F0-764C-45BA-A304-4E68BD3F63D4}" srcOrd="6" destOrd="0" presId="urn:microsoft.com/office/officeart/2005/8/layout/hierarchy6"/>
    <dgm:cxn modelId="{0EC25669-6DCE-48B3-BDCD-4656F664AD19}" type="presParOf" srcId="{710F2DC8-3682-4A41-B3D6-5047D207F2DC}" destId="{8A643A0E-6782-4E09-B103-07CF384E002B}" srcOrd="7" destOrd="0" presId="urn:microsoft.com/office/officeart/2005/8/layout/hierarchy6"/>
    <dgm:cxn modelId="{97C117D1-8076-4C7F-A59D-2F1CDED4D327}" type="presParOf" srcId="{8A643A0E-6782-4E09-B103-07CF384E002B}" destId="{D38F7DE0-942C-4579-9890-92248C5BFCE4}" srcOrd="0" destOrd="0" presId="urn:microsoft.com/office/officeart/2005/8/layout/hierarchy6"/>
    <dgm:cxn modelId="{C6DC2DFF-3767-4E10-BD7D-101A4C8A260F}" type="presParOf" srcId="{8A643A0E-6782-4E09-B103-07CF384E002B}" destId="{13A4A33A-3FAC-4180-B62D-6FC3C3F173D9}" srcOrd="1" destOrd="0" presId="urn:microsoft.com/office/officeart/2005/8/layout/hierarchy6"/>
    <dgm:cxn modelId="{131CE069-681F-4051-9E33-1075E2D66309}" type="presParOf" srcId="{0E7FD1EE-4C96-4847-99A3-08880C6D2A12}" destId="{A820E8BA-A923-4C84-8A97-6F14825F4ADD}"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505EAFD-C4E8-4189-8F0A-FCA0FB6C717C}" type="doc">
      <dgm:prSet loTypeId="urn:microsoft.com/office/officeart/2005/8/layout/hierarchy6" loCatId="hierarchy" qsTypeId="urn:microsoft.com/office/officeart/2005/8/quickstyle/simple5" qsCatId="simple" csTypeId="urn:microsoft.com/office/officeart/2005/8/colors/accent2_2" csCatId="accent2" phldr="1"/>
      <dgm:spPr/>
      <dgm:t>
        <a:bodyPr/>
        <a:lstStyle/>
        <a:p>
          <a:endParaRPr lang="fr-FR"/>
        </a:p>
      </dgm:t>
    </dgm:pt>
    <dgm:pt modelId="{B670FD4A-4999-4C4F-9373-7B2AE6C8FA34}">
      <dgm:prSet phldrT="[Texte]" custT="1"/>
      <dgm:spPr/>
      <dgm:t>
        <a:bodyPr/>
        <a:lstStyle/>
        <a:p>
          <a:pPr algn="ctr"/>
          <a:r>
            <a:rPr lang="fr-FR" sz="2400" b="0" cap="none" spc="0" dirty="0" smtClean="0">
              <a:ln w="0"/>
              <a:solidFill>
                <a:schemeClr val="bg1"/>
              </a:solidFill>
              <a:effectLst>
                <a:outerShdw blurRad="38100" dist="19050" dir="2700000" algn="tl" rotWithShape="0">
                  <a:schemeClr val="dk1">
                    <a:alpha val="40000"/>
                  </a:schemeClr>
                </a:outerShdw>
              </a:effectLst>
            </a:rPr>
            <a:t>ONGELDIGE STEMMEN</a:t>
          </a:r>
          <a:endParaRPr lang="fr-FR" sz="2400" b="0" cap="none" spc="0" dirty="0">
            <a:ln w="0"/>
            <a:solidFill>
              <a:schemeClr val="bg1"/>
            </a:solidFill>
            <a:effectLst>
              <a:outerShdw blurRad="38100" dist="19050" dir="2700000" algn="tl" rotWithShape="0">
                <a:schemeClr val="dk1">
                  <a:alpha val="40000"/>
                </a:schemeClr>
              </a:outerShdw>
            </a:effectLst>
          </a:endParaRPr>
        </a:p>
      </dgm:t>
    </dgm:pt>
    <dgm:pt modelId="{5CDD1603-1E21-47D5-96E6-A24EAE2EBB4B}" type="parTrans" cxnId="{763A5B39-4E43-4882-B455-6452D65C8B6C}">
      <dgm:prSet/>
      <dgm:spPr/>
      <dgm:t>
        <a:bodyPr/>
        <a:lstStyle/>
        <a:p>
          <a:pPr algn="ctr"/>
          <a:endParaRPr lang="fr-FR" sz="2400" b="0" cap="none" spc="0">
            <a:ln w="0"/>
            <a:solidFill>
              <a:schemeClr val="bg1"/>
            </a:solidFill>
            <a:effectLst>
              <a:outerShdw blurRad="38100" dist="19050" dir="2700000" algn="tl" rotWithShape="0">
                <a:schemeClr val="dk1">
                  <a:alpha val="40000"/>
                </a:schemeClr>
              </a:outerShdw>
            </a:effectLst>
          </a:endParaRPr>
        </a:p>
      </dgm:t>
    </dgm:pt>
    <dgm:pt modelId="{BD7B0D4A-CAA2-4BBA-8A49-9DFE7966DE52}" type="sibTrans" cxnId="{763A5B39-4E43-4882-B455-6452D65C8B6C}">
      <dgm:prSet/>
      <dgm:spPr/>
      <dgm:t>
        <a:bodyPr/>
        <a:lstStyle/>
        <a:p>
          <a:pPr algn="ctr"/>
          <a:endParaRPr lang="fr-FR" sz="2400" b="0" cap="none" spc="0">
            <a:ln w="0"/>
            <a:solidFill>
              <a:schemeClr val="bg1"/>
            </a:solidFill>
            <a:effectLst>
              <a:outerShdw blurRad="38100" dist="19050" dir="2700000" algn="tl" rotWithShape="0">
                <a:schemeClr val="dk1">
                  <a:alpha val="40000"/>
                </a:schemeClr>
              </a:outerShdw>
            </a:effectLst>
          </a:endParaRPr>
        </a:p>
      </dgm:t>
    </dgm:pt>
    <dgm:pt modelId="{992860E1-6042-42CC-B0DA-F4058BFB8F2B}">
      <dgm:prSet phldrT="[Texte]" custT="1"/>
      <dgm:spPr/>
      <dgm:t>
        <a:bodyPr/>
        <a:lstStyle/>
        <a:p>
          <a:pPr algn="ctr"/>
          <a:r>
            <a:rPr lang="nl-NL" sz="1600" b="0" cap="none" spc="0" dirty="0" smtClean="0">
              <a:ln w="0"/>
              <a:solidFill>
                <a:schemeClr val="bg1"/>
              </a:solidFill>
              <a:effectLst>
                <a:outerShdw blurRad="38100" dist="19050" dir="2700000" algn="tl" rotWithShape="0">
                  <a:schemeClr val="dk1">
                    <a:alpha val="40000"/>
                  </a:schemeClr>
                </a:outerShdw>
              </a:effectLst>
            </a:rPr>
            <a:t>alle andere stembiljetten dan die welke volgens de wet mogen worden gebruikt</a:t>
          </a:r>
          <a:endParaRPr lang="fr-FR" sz="1600" b="0" cap="none" spc="0" dirty="0">
            <a:ln w="0"/>
            <a:solidFill>
              <a:schemeClr val="bg1"/>
            </a:solidFill>
            <a:effectLst>
              <a:outerShdw blurRad="38100" dist="19050" dir="2700000" algn="tl" rotWithShape="0">
                <a:schemeClr val="dk1">
                  <a:alpha val="40000"/>
                </a:schemeClr>
              </a:outerShdw>
            </a:effectLst>
          </a:endParaRPr>
        </a:p>
      </dgm:t>
    </dgm:pt>
    <dgm:pt modelId="{923AAACB-FF02-4C6B-A09F-F0252C6D9894}" type="parTrans" cxnId="{25BA4076-6DDF-42F1-A562-FB505698658D}">
      <dgm:prSet/>
      <dgm:spPr/>
      <dgm:t>
        <a:bodyPr/>
        <a:lstStyle/>
        <a:p>
          <a:pPr algn="ctr"/>
          <a:endParaRPr lang="fr-FR" sz="2400" b="0" cap="none" spc="0">
            <a:ln w="0"/>
            <a:solidFill>
              <a:schemeClr val="bg1"/>
            </a:solidFill>
            <a:effectLst>
              <a:outerShdw blurRad="38100" dist="19050" dir="2700000" algn="tl" rotWithShape="0">
                <a:schemeClr val="dk1">
                  <a:alpha val="40000"/>
                </a:schemeClr>
              </a:outerShdw>
            </a:effectLst>
          </a:endParaRPr>
        </a:p>
      </dgm:t>
    </dgm:pt>
    <dgm:pt modelId="{2D3792AA-F93E-416F-9114-D0287C9817BE}" type="sibTrans" cxnId="{25BA4076-6DDF-42F1-A562-FB505698658D}">
      <dgm:prSet/>
      <dgm:spPr/>
      <dgm:t>
        <a:bodyPr/>
        <a:lstStyle/>
        <a:p>
          <a:pPr algn="ctr"/>
          <a:endParaRPr lang="fr-FR" sz="2400" b="0" cap="none" spc="0">
            <a:ln w="0"/>
            <a:solidFill>
              <a:schemeClr val="bg1"/>
            </a:solidFill>
            <a:effectLst>
              <a:outerShdw blurRad="38100" dist="19050" dir="2700000" algn="tl" rotWithShape="0">
                <a:schemeClr val="dk1">
                  <a:alpha val="40000"/>
                </a:schemeClr>
              </a:outerShdw>
            </a:effectLst>
          </a:endParaRPr>
        </a:p>
      </dgm:t>
    </dgm:pt>
    <dgm:pt modelId="{B98D7F1B-EDCE-406F-8B50-B8FB41143CCB}">
      <dgm:prSet custT="1"/>
      <dgm:spPr/>
      <dgm:t>
        <a:bodyPr/>
        <a:lstStyle/>
        <a:p>
          <a:pPr algn="ctr"/>
          <a:r>
            <a:rPr lang="nl-NL" sz="1600" b="0" cap="none" spc="0" dirty="0" smtClean="0">
              <a:ln w="0"/>
              <a:solidFill>
                <a:schemeClr val="bg1"/>
              </a:solidFill>
              <a:effectLst>
                <a:outerShdw blurRad="38100" dist="19050" dir="2700000" algn="tl" rotWithShape="0">
                  <a:schemeClr val="dk1">
                    <a:alpha val="40000"/>
                  </a:schemeClr>
                </a:outerShdw>
              </a:effectLst>
            </a:rPr>
            <a:t>de stembiljetten waarop stemmen op verschillende lijsten zijn uitgebracht</a:t>
          </a:r>
          <a:endParaRPr lang="fr-BE" sz="1600" b="0" cap="none" spc="0" dirty="0">
            <a:ln w="0"/>
            <a:solidFill>
              <a:schemeClr val="bg1"/>
            </a:solidFill>
            <a:effectLst>
              <a:outerShdw blurRad="38100" dist="19050" dir="2700000" algn="tl" rotWithShape="0">
                <a:schemeClr val="dk1">
                  <a:alpha val="40000"/>
                </a:schemeClr>
              </a:outerShdw>
            </a:effectLst>
          </a:endParaRPr>
        </a:p>
      </dgm:t>
    </dgm:pt>
    <dgm:pt modelId="{EB96C828-C190-467D-B458-4E0760092C01}" type="parTrans" cxnId="{99CBF85B-B32F-4C69-9175-FE1834766285}">
      <dgm:prSet/>
      <dgm:spPr/>
      <dgm:t>
        <a:bodyPr/>
        <a:lstStyle/>
        <a:p>
          <a:pPr algn="ctr"/>
          <a:endParaRPr lang="fr-FR" sz="2400" b="0" cap="none" spc="0">
            <a:ln w="0"/>
            <a:solidFill>
              <a:schemeClr val="bg1"/>
            </a:solidFill>
            <a:effectLst>
              <a:outerShdw blurRad="38100" dist="19050" dir="2700000" algn="tl" rotWithShape="0">
                <a:schemeClr val="dk1">
                  <a:alpha val="40000"/>
                </a:schemeClr>
              </a:outerShdw>
            </a:effectLst>
          </a:endParaRPr>
        </a:p>
      </dgm:t>
    </dgm:pt>
    <dgm:pt modelId="{4AB2ACF4-2041-4E50-8952-5A1F1426B97E}" type="sibTrans" cxnId="{99CBF85B-B32F-4C69-9175-FE1834766285}">
      <dgm:prSet/>
      <dgm:spPr/>
      <dgm:t>
        <a:bodyPr/>
        <a:lstStyle/>
        <a:p>
          <a:pPr algn="ctr"/>
          <a:endParaRPr lang="fr-FR" sz="2400" b="0" cap="none" spc="0">
            <a:ln w="0"/>
            <a:solidFill>
              <a:schemeClr val="bg1"/>
            </a:solidFill>
            <a:effectLst>
              <a:outerShdw blurRad="38100" dist="19050" dir="2700000" algn="tl" rotWithShape="0">
                <a:schemeClr val="dk1">
                  <a:alpha val="40000"/>
                </a:schemeClr>
              </a:outerShdw>
            </a:effectLst>
          </a:endParaRPr>
        </a:p>
      </dgm:t>
    </dgm:pt>
    <dgm:pt modelId="{223ABC12-33BB-4E0C-9B27-8443595247FF}">
      <dgm:prSet custT="1"/>
      <dgm:spPr/>
      <dgm:t>
        <a:bodyPr/>
        <a:lstStyle/>
        <a:p>
          <a:pPr algn="ctr"/>
          <a:r>
            <a:rPr lang="nl-NL" sz="1600" b="0" cap="none" spc="0" dirty="0" smtClean="0">
              <a:ln w="0"/>
              <a:solidFill>
                <a:schemeClr val="bg1"/>
              </a:solidFill>
              <a:effectLst>
                <a:outerShdw blurRad="38100" dist="19050" dir="2700000" algn="tl" rotWithShape="0">
                  <a:schemeClr val="dk1">
                    <a:alpha val="40000"/>
                  </a:schemeClr>
                </a:outerShdw>
              </a:effectLst>
            </a:rPr>
            <a:t>de stembiljetten waarvan de vorm en de afmetingen veranderd zijn</a:t>
          </a:r>
          <a:endParaRPr lang="fr-BE" sz="1600" b="0" cap="none" spc="0" dirty="0">
            <a:ln w="0"/>
            <a:solidFill>
              <a:schemeClr val="bg1"/>
            </a:solidFill>
            <a:effectLst>
              <a:outerShdw blurRad="38100" dist="19050" dir="2700000" algn="tl" rotWithShape="0">
                <a:schemeClr val="dk1">
                  <a:alpha val="40000"/>
                </a:schemeClr>
              </a:outerShdw>
            </a:effectLst>
          </a:endParaRPr>
        </a:p>
      </dgm:t>
    </dgm:pt>
    <dgm:pt modelId="{B07AC02B-58CF-48AD-97D6-145770251BFD}" type="parTrans" cxnId="{DC6D33D9-D7CA-4EC5-80BA-FC91BD0F8A06}">
      <dgm:prSet/>
      <dgm:spPr/>
      <dgm:t>
        <a:bodyPr/>
        <a:lstStyle/>
        <a:p>
          <a:pPr algn="ctr"/>
          <a:endParaRPr lang="fr-FR" sz="2400" b="0" cap="none" spc="0">
            <a:ln w="0"/>
            <a:solidFill>
              <a:schemeClr val="bg1"/>
            </a:solidFill>
            <a:effectLst>
              <a:outerShdw blurRad="38100" dist="19050" dir="2700000" algn="tl" rotWithShape="0">
                <a:schemeClr val="dk1">
                  <a:alpha val="40000"/>
                </a:schemeClr>
              </a:outerShdw>
            </a:effectLst>
          </a:endParaRPr>
        </a:p>
      </dgm:t>
    </dgm:pt>
    <dgm:pt modelId="{97EB48FB-E80F-4EF8-AE1E-B20404B03B17}" type="sibTrans" cxnId="{DC6D33D9-D7CA-4EC5-80BA-FC91BD0F8A06}">
      <dgm:prSet/>
      <dgm:spPr/>
      <dgm:t>
        <a:bodyPr/>
        <a:lstStyle/>
        <a:p>
          <a:pPr algn="ctr"/>
          <a:endParaRPr lang="fr-FR" sz="2400" b="0" cap="none" spc="0">
            <a:ln w="0"/>
            <a:solidFill>
              <a:schemeClr val="bg1"/>
            </a:solidFill>
            <a:effectLst>
              <a:outerShdw blurRad="38100" dist="19050" dir="2700000" algn="tl" rotWithShape="0">
                <a:schemeClr val="dk1">
                  <a:alpha val="40000"/>
                </a:schemeClr>
              </a:outerShdw>
            </a:effectLst>
          </a:endParaRPr>
        </a:p>
      </dgm:t>
    </dgm:pt>
    <dgm:pt modelId="{AA382DA5-5BE7-4D3B-BC74-9CD95EEEFC59}">
      <dgm:prSet custT="1"/>
      <dgm:spPr/>
      <dgm:t>
        <a:bodyPr/>
        <a:lstStyle/>
        <a:p>
          <a:pPr algn="ctr"/>
          <a:r>
            <a:rPr lang="nl-NL" sz="1600" b="0" cap="none" spc="0" dirty="0" smtClean="0">
              <a:ln w="0"/>
              <a:solidFill>
                <a:schemeClr val="bg1"/>
              </a:solidFill>
              <a:effectLst>
                <a:outerShdw blurRad="38100" dist="19050" dir="2700000" algn="tl" rotWithShape="0">
                  <a:schemeClr val="dk1">
                    <a:alpha val="40000"/>
                  </a:schemeClr>
                </a:outerShdw>
              </a:effectLst>
            </a:rPr>
            <a:t>de stembiljetten die een papier of enig voorwerp bevatten</a:t>
          </a:r>
          <a:endParaRPr lang="fr-BE" sz="1600" b="0" cap="none" spc="0" dirty="0">
            <a:ln w="0"/>
            <a:solidFill>
              <a:schemeClr val="bg1"/>
            </a:solidFill>
            <a:effectLst>
              <a:outerShdw blurRad="38100" dist="19050" dir="2700000" algn="tl" rotWithShape="0">
                <a:schemeClr val="dk1">
                  <a:alpha val="40000"/>
                </a:schemeClr>
              </a:outerShdw>
            </a:effectLst>
          </a:endParaRPr>
        </a:p>
      </dgm:t>
    </dgm:pt>
    <dgm:pt modelId="{E6F1D2DD-D253-4D74-8DE0-696B2C24B853}" type="parTrans" cxnId="{764D355B-6C8D-4EAF-891F-1DD3EFD14DF7}">
      <dgm:prSet/>
      <dgm:spPr/>
      <dgm:t>
        <a:bodyPr/>
        <a:lstStyle/>
        <a:p>
          <a:pPr algn="ctr"/>
          <a:endParaRPr lang="fr-FR" sz="2400" b="0" cap="none" spc="0">
            <a:ln w="0"/>
            <a:solidFill>
              <a:schemeClr val="bg1"/>
            </a:solidFill>
            <a:effectLst>
              <a:outerShdw blurRad="38100" dist="19050" dir="2700000" algn="tl" rotWithShape="0">
                <a:schemeClr val="dk1">
                  <a:alpha val="40000"/>
                </a:schemeClr>
              </a:outerShdw>
            </a:effectLst>
          </a:endParaRPr>
        </a:p>
      </dgm:t>
    </dgm:pt>
    <dgm:pt modelId="{13EB52D4-0D9B-4F82-9D19-2B62DF9D03DC}" type="sibTrans" cxnId="{764D355B-6C8D-4EAF-891F-1DD3EFD14DF7}">
      <dgm:prSet/>
      <dgm:spPr/>
      <dgm:t>
        <a:bodyPr/>
        <a:lstStyle/>
        <a:p>
          <a:pPr algn="ctr"/>
          <a:endParaRPr lang="fr-FR" sz="2400" b="0" cap="none" spc="0">
            <a:ln w="0"/>
            <a:solidFill>
              <a:schemeClr val="bg1"/>
            </a:solidFill>
            <a:effectLst>
              <a:outerShdw blurRad="38100" dist="19050" dir="2700000" algn="tl" rotWithShape="0">
                <a:schemeClr val="dk1">
                  <a:alpha val="40000"/>
                </a:schemeClr>
              </a:outerShdw>
            </a:effectLst>
          </a:endParaRPr>
        </a:p>
      </dgm:t>
    </dgm:pt>
    <dgm:pt modelId="{9AA9F096-339C-4611-85FD-8866F9DA3751}">
      <dgm:prSet custT="1"/>
      <dgm:spPr/>
      <dgm:t>
        <a:bodyPr/>
        <a:lstStyle/>
        <a:p>
          <a:pPr algn="ctr"/>
          <a:r>
            <a:rPr lang="nl-NL" sz="1600" b="0" cap="none" spc="0" dirty="0" smtClean="0">
              <a:ln w="0"/>
              <a:solidFill>
                <a:schemeClr val="bg1"/>
              </a:solidFill>
              <a:effectLst>
                <a:outerShdw blurRad="38100" dist="19050" dir="2700000" algn="tl" rotWithShape="0">
                  <a:schemeClr val="dk1">
                    <a:alpha val="40000"/>
                  </a:schemeClr>
                </a:outerShdw>
              </a:effectLst>
            </a:rPr>
            <a:t>de stembiljetten die de kiezer herkenbaar maken door een teken, een doorhaling of een niet bij de wet toegestaan merk</a:t>
          </a:r>
          <a:endParaRPr lang="fr-BE" sz="1600" b="0" cap="none" spc="0" dirty="0">
            <a:ln w="0"/>
            <a:solidFill>
              <a:schemeClr val="bg1"/>
            </a:solidFill>
            <a:effectLst>
              <a:outerShdw blurRad="38100" dist="19050" dir="2700000" algn="tl" rotWithShape="0">
                <a:schemeClr val="dk1">
                  <a:alpha val="40000"/>
                </a:schemeClr>
              </a:outerShdw>
            </a:effectLst>
          </a:endParaRPr>
        </a:p>
      </dgm:t>
    </dgm:pt>
    <dgm:pt modelId="{8948BD97-8B1C-4BA1-AF4A-94A84BC9920E}" type="parTrans" cxnId="{3264B7A4-F6D3-4D44-8B3D-F1BD46B96BF2}">
      <dgm:prSet/>
      <dgm:spPr/>
      <dgm:t>
        <a:bodyPr/>
        <a:lstStyle/>
        <a:p>
          <a:pPr algn="ctr"/>
          <a:endParaRPr lang="fr-FR" sz="2400" b="0" cap="none" spc="0">
            <a:ln w="0"/>
            <a:solidFill>
              <a:schemeClr val="bg1"/>
            </a:solidFill>
            <a:effectLst>
              <a:outerShdw blurRad="38100" dist="19050" dir="2700000" algn="tl" rotWithShape="0">
                <a:schemeClr val="dk1">
                  <a:alpha val="40000"/>
                </a:schemeClr>
              </a:outerShdw>
            </a:effectLst>
          </a:endParaRPr>
        </a:p>
      </dgm:t>
    </dgm:pt>
    <dgm:pt modelId="{50D1D784-72AC-4346-97F3-59CFFF059579}" type="sibTrans" cxnId="{3264B7A4-F6D3-4D44-8B3D-F1BD46B96BF2}">
      <dgm:prSet/>
      <dgm:spPr/>
      <dgm:t>
        <a:bodyPr/>
        <a:lstStyle/>
        <a:p>
          <a:pPr algn="ctr"/>
          <a:endParaRPr lang="fr-FR" sz="2400" b="0" cap="none" spc="0">
            <a:ln w="0"/>
            <a:solidFill>
              <a:schemeClr val="bg1"/>
            </a:solidFill>
            <a:effectLst>
              <a:outerShdw blurRad="38100" dist="19050" dir="2700000" algn="tl" rotWithShape="0">
                <a:schemeClr val="dk1">
                  <a:alpha val="40000"/>
                </a:schemeClr>
              </a:outerShdw>
            </a:effectLst>
          </a:endParaRPr>
        </a:p>
      </dgm:t>
    </dgm:pt>
    <dgm:pt modelId="{0E7FD1EE-4C96-4847-99A3-08880C6D2A12}" type="pres">
      <dgm:prSet presAssocID="{6505EAFD-C4E8-4189-8F0A-FCA0FB6C717C}" presName="mainComposite" presStyleCnt="0">
        <dgm:presLayoutVars>
          <dgm:chPref val="1"/>
          <dgm:dir/>
          <dgm:animOne val="branch"/>
          <dgm:animLvl val="lvl"/>
          <dgm:resizeHandles val="exact"/>
        </dgm:presLayoutVars>
      </dgm:prSet>
      <dgm:spPr/>
      <dgm:t>
        <a:bodyPr/>
        <a:lstStyle/>
        <a:p>
          <a:endParaRPr lang="fr-FR"/>
        </a:p>
      </dgm:t>
    </dgm:pt>
    <dgm:pt modelId="{0FA28B11-88EE-4A83-A0D7-952E5CF743B6}" type="pres">
      <dgm:prSet presAssocID="{6505EAFD-C4E8-4189-8F0A-FCA0FB6C717C}" presName="hierFlow" presStyleCnt="0"/>
      <dgm:spPr/>
    </dgm:pt>
    <dgm:pt modelId="{3D9DE2BB-12B0-40C4-8C92-1FC46614B522}" type="pres">
      <dgm:prSet presAssocID="{6505EAFD-C4E8-4189-8F0A-FCA0FB6C717C}" presName="hierChild1" presStyleCnt="0">
        <dgm:presLayoutVars>
          <dgm:chPref val="1"/>
          <dgm:animOne val="branch"/>
          <dgm:animLvl val="lvl"/>
        </dgm:presLayoutVars>
      </dgm:prSet>
      <dgm:spPr/>
    </dgm:pt>
    <dgm:pt modelId="{0946BF5C-837C-415D-9141-6440616979C6}" type="pres">
      <dgm:prSet presAssocID="{B670FD4A-4999-4C4F-9373-7B2AE6C8FA34}" presName="Name14" presStyleCnt="0"/>
      <dgm:spPr/>
    </dgm:pt>
    <dgm:pt modelId="{995241E3-41E4-4463-A2F8-867D43D7374B}" type="pres">
      <dgm:prSet presAssocID="{B670FD4A-4999-4C4F-9373-7B2AE6C8FA34}" presName="level1Shape" presStyleLbl="node0" presStyleIdx="0" presStyleCnt="1" custScaleX="271226" custScaleY="161630" custLinFactNeighborX="1244" custLinFactNeighborY="-73341">
        <dgm:presLayoutVars>
          <dgm:chPref val="3"/>
        </dgm:presLayoutVars>
      </dgm:prSet>
      <dgm:spPr/>
      <dgm:t>
        <a:bodyPr/>
        <a:lstStyle/>
        <a:p>
          <a:endParaRPr lang="fr-FR"/>
        </a:p>
      </dgm:t>
    </dgm:pt>
    <dgm:pt modelId="{710F2DC8-3682-4A41-B3D6-5047D207F2DC}" type="pres">
      <dgm:prSet presAssocID="{B670FD4A-4999-4C4F-9373-7B2AE6C8FA34}" presName="hierChild2" presStyleCnt="0"/>
      <dgm:spPr/>
    </dgm:pt>
    <dgm:pt modelId="{61759E71-EF4E-4E43-B37F-49D2C0C1B1C9}" type="pres">
      <dgm:prSet presAssocID="{923AAACB-FF02-4C6B-A09F-F0252C6D9894}" presName="Name19" presStyleLbl="parChTrans1D2" presStyleIdx="0" presStyleCnt="5"/>
      <dgm:spPr/>
      <dgm:t>
        <a:bodyPr/>
        <a:lstStyle/>
        <a:p>
          <a:endParaRPr lang="fr-FR"/>
        </a:p>
      </dgm:t>
    </dgm:pt>
    <dgm:pt modelId="{F0387215-475A-40F1-A4EC-02CA03FD9752}" type="pres">
      <dgm:prSet presAssocID="{992860E1-6042-42CC-B0DA-F4058BFB8F2B}" presName="Name21" presStyleCnt="0"/>
      <dgm:spPr/>
    </dgm:pt>
    <dgm:pt modelId="{F20DCDF2-140F-4B8D-B24D-E1561B92F60F}" type="pres">
      <dgm:prSet presAssocID="{992860E1-6042-42CC-B0DA-F4058BFB8F2B}" presName="level2Shape" presStyleLbl="node2" presStyleIdx="0" presStyleCnt="5" custScaleX="219655" custScaleY="260494"/>
      <dgm:spPr/>
      <dgm:t>
        <a:bodyPr/>
        <a:lstStyle/>
        <a:p>
          <a:endParaRPr lang="fr-FR"/>
        </a:p>
      </dgm:t>
    </dgm:pt>
    <dgm:pt modelId="{EF0E052E-6C7C-4F54-9B7C-0BF7DAEB9A91}" type="pres">
      <dgm:prSet presAssocID="{992860E1-6042-42CC-B0DA-F4058BFB8F2B}" presName="hierChild3" presStyleCnt="0"/>
      <dgm:spPr/>
    </dgm:pt>
    <dgm:pt modelId="{0BFABCC3-3B4C-4ABD-B61C-D50449456D7A}" type="pres">
      <dgm:prSet presAssocID="{EB96C828-C190-467D-B458-4E0760092C01}" presName="Name19" presStyleLbl="parChTrans1D2" presStyleIdx="1" presStyleCnt="5"/>
      <dgm:spPr/>
      <dgm:t>
        <a:bodyPr/>
        <a:lstStyle/>
        <a:p>
          <a:endParaRPr lang="fr-FR"/>
        </a:p>
      </dgm:t>
    </dgm:pt>
    <dgm:pt modelId="{F3D7F567-65FD-4D74-855F-937C7CB6E804}" type="pres">
      <dgm:prSet presAssocID="{B98D7F1B-EDCE-406F-8B50-B8FB41143CCB}" presName="Name21" presStyleCnt="0"/>
      <dgm:spPr/>
    </dgm:pt>
    <dgm:pt modelId="{6AA89EF0-A388-4961-B7EE-FCD03BE6CD62}" type="pres">
      <dgm:prSet presAssocID="{B98D7F1B-EDCE-406F-8B50-B8FB41143CCB}" presName="level2Shape" presStyleLbl="node2" presStyleIdx="1" presStyleCnt="5" custScaleX="219655" custScaleY="260494"/>
      <dgm:spPr/>
      <dgm:t>
        <a:bodyPr/>
        <a:lstStyle/>
        <a:p>
          <a:endParaRPr lang="fr-FR"/>
        </a:p>
      </dgm:t>
    </dgm:pt>
    <dgm:pt modelId="{8C461077-BAC5-4962-91CD-4575B29E31F2}" type="pres">
      <dgm:prSet presAssocID="{B98D7F1B-EDCE-406F-8B50-B8FB41143CCB}" presName="hierChild3" presStyleCnt="0"/>
      <dgm:spPr/>
    </dgm:pt>
    <dgm:pt modelId="{366BA65F-6DC0-4D89-B8DD-C3C3D735E6CB}" type="pres">
      <dgm:prSet presAssocID="{B07AC02B-58CF-48AD-97D6-145770251BFD}" presName="Name19" presStyleLbl="parChTrans1D2" presStyleIdx="2" presStyleCnt="5"/>
      <dgm:spPr/>
      <dgm:t>
        <a:bodyPr/>
        <a:lstStyle/>
        <a:p>
          <a:endParaRPr lang="fr-FR"/>
        </a:p>
      </dgm:t>
    </dgm:pt>
    <dgm:pt modelId="{937203CC-069D-4212-B342-1F166ADC982C}" type="pres">
      <dgm:prSet presAssocID="{223ABC12-33BB-4E0C-9B27-8443595247FF}" presName="Name21" presStyleCnt="0"/>
      <dgm:spPr/>
    </dgm:pt>
    <dgm:pt modelId="{A6716C22-3AD2-4DDF-A0E7-AF0CAC05005D}" type="pres">
      <dgm:prSet presAssocID="{223ABC12-33BB-4E0C-9B27-8443595247FF}" presName="level2Shape" presStyleLbl="node2" presStyleIdx="2" presStyleCnt="5" custScaleX="219655" custScaleY="260494"/>
      <dgm:spPr/>
      <dgm:t>
        <a:bodyPr/>
        <a:lstStyle/>
        <a:p>
          <a:endParaRPr lang="fr-FR"/>
        </a:p>
      </dgm:t>
    </dgm:pt>
    <dgm:pt modelId="{E1195897-80BB-48B0-B748-7AF9FAA9CBF8}" type="pres">
      <dgm:prSet presAssocID="{223ABC12-33BB-4E0C-9B27-8443595247FF}" presName="hierChild3" presStyleCnt="0"/>
      <dgm:spPr/>
    </dgm:pt>
    <dgm:pt modelId="{3847F4D3-C46B-46E7-879B-7EBD58165413}" type="pres">
      <dgm:prSet presAssocID="{E6F1D2DD-D253-4D74-8DE0-696B2C24B853}" presName="Name19" presStyleLbl="parChTrans1D2" presStyleIdx="3" presStyleCnt="5"/>
      <dgm:spPr/>
      <dgm:t>
        <a:bodyPr/>
        <a:lstStyle/>
        <a:p>
          <a:endParaRPr lang="fr-FR"/>
        </a:p>
      </dgm:t>
    </dgm:pt>
    <dgm:pt modelId="{5F46EAD0-A7C0-40FE-B8DF-172AC541EA3B}" type="pres">
      <dgm:prSet presAssocID="{AA382DA5-5BE7-4D3B-BC74-9CD95EEEFC59}" presName="Name21" presStyleCnt="0"/>
      <dgm:spPr/>
    </dgm:pt>
    <dgm:pt modelId="{7A8CF26A-B143-46B9-92A0-0E7AE40B89D9}" type="pres">
      <dgm:prSet presAssocID="{AA382DA5-5BE7-4D3B-BC74-9CD95EEEFC59}" presName="level2Shape" presStyleLbl="node2" presStyleIdx="3" presStyleCnt="5" custScaleX="219655" custScaleY="260494"/>
      <dgm:spPr/>
      <dgm:t>
        <a:bodyPr/>
        <a:lstStyle/>
        <a:p>
          <a:endParaRPr lang="fr-FR"/>
        </a:p>
      </dgm:t>
    </dgm:pt>
    <dgm:pt modelId="{E4E329D8-E236-461C-83D1-1111423729AF}" type="pres">
      <dgm:prSet presAssocID="{AA382DA5-5BE7-4D3B-BC74-9CD95EEEFC59}" presName="hierChild3" presStyleCnt="0"/>
      <dgm:spPr/>
    </dgm:pt>
    <dgm:pt modelId="{3196BE33-ADD4-45A5-9EEB-1843BA417E9C}" type="pres">
      <dgm:prSet presAssocID="{8948BD97-8B1C-4BA1-AF4A-94A84BC9920E}" presName="Name19" presStyleLbl="parChTrans1D2" presStyleIdx="4" presStyleCnt="5"/>
      <dgm:spPr/>
      <dgm:t>
        <a:bodyPr/>
        <a:lstStyle/>
        <a:p>
          <a:endParaRPr lang="fr-FR"/>
        </a:p>
      </dgm:t>
    </dgm:pt>
    <dgm:pt modelId="{7955B65A-DAC0-4F71-A01D-3388122EE714}" type="pres">
      <dgm:prSet presAssocID="{9AA9F096-339C-4611-85FD-8866F9DA3751}" presName="Name21" presStyleCnt="0"/>
      <dgm:spPr/>
    </dgm:pt>
    <dgm:pt modelId="{7647F738-CD62-4AF3-A622-02516E5BDFC8}" type="pres">
      <dgm:prSet presAssocID="{9AA9F096-339C-4611-85FD-8866F9DA3751}" presName="level2Shape" presStyleLbl="node2" presStyleIdx="4" presStyleCnt="5" custScaleX="219655" custScaleY="260494"/>
      <dgm:spPr/>
      <dgm:t>
        <a:bodyPr/>
        <a:lstStyle/>
        <a:p>
          <a:endParaRPr lang="fr-FR"/>
        </a:p>
      </dgm:t>
    </dgm:pt>
    <dgm:pt modelId="{66E0E898-0C1C-4FFC-B69D-E652E9209FEB}" type="pres">
      <dgm:prSet presAssocID="{9AA9F096-339C-4611-85FD-8866F9DA3751}" presName="hierChild3" presStyleCnt="0"/>
      <dgm:spPr/>
    </dgm:pt>
    <dgm:pt modelId="{A820E8BA-A923-4C84-8A97-6F14825F4ADD}" type="pres">
      <dgm:prSet presAssocID="{6505EAFD-C4E8-4189-8F0A-FCA0FB6C717C}" presName="bgShapesFlow" presStyleCnt="0"/>
      <dgm:spPr/>
    </dgm:pt>
  </dgm:ptLst>
  <dgm:cxnLst>
    <dgm:cxn modelId="{66AE8C66-E3AC-41CF-833A-EF99191B26FE}" type="presOf" srcId="{B07AC02B-58CF-48AD-97D6-145770251BFD}" destId="{366BA65F-6DC0-4D89-B8DD-C3C3D735E6CB}" srcOrd="0" destOrd="0" presId="urn:microsoft.com/office/officeart/2005/8/layout/hierarchy6"/>
    <dgm:cxn modelId="{94B0CBAF-9318-4B2B-A403-E77782FE53C5}" type="presOf" srcId="{B98D7F1B-EDCE-406F-8B50-B8FB41143CCB}" destId="{6AA89EF0-A388-4961-B7EE-FCD03BE6CD62}" srcOrd="0" destOrd="0" presId="urn:microsoft.com/office/officeart/2005/8/layout/hierarchy6"/>
    <dgm:cxn modelId="{A71B5053-6500-487B-B4DA-DBDA8D75B40D}" type="presOf" srcId="{992860E1-6042-42CC-B0DA-F4058BFB8F2B}" destId="{F20DCDF2-140F-4B8D-B24D-E1561B92F60F}" srcOrd="0" destOrd="0" presId="urn:microsoft.com/office/officeart/2005/8/layout/hierarchy6"/>
    <dgm:cxn modelId="{90F1807A-40B7-40A1-BFA2-005F3275CC49}" type="presOf" srcId="{AA382DA5-5BE7-4D3B-BC74-9CD95EEEFC59}" destId="{7A8CF26A-B143-46B9-92A0-0E7AE40B89D9}" srcOrd="0" destOrd="0" presId="urn:microsoft.com/office/officeart/2005/8/layout/hierarchy6"/>
    <dgm:cxn modelId="{DC6D33D9-D7CA-4EC5-80BA-FC91BD0F8A06}" srcId="{B670FD4A-4999-4C4F-9373-7B2AE6C8FA34}" destId="{223ABC12-33BB-4E0C-9B27-8443595247FF}" srcOrd="2" destOrd="0" parTransId="{B07AC02B-58CF-48AD-97D6-145770251BFD}" sibTransId="{97EB48FB-E80F-4EF8-AE1E-B20404B03B17}"/>
    <dgm:cxn modelId="{A15B8859-1F81-4DD1-9575-56094FA4C681}" type="presOf" srcId="{6505EAFD-C4E8-4189-8F0A-FCA0FB6C717C}" destId="{0E7FD1EE-4C96-4847-99A3-08880C6D2A12}" srcOrd="0" destOrd="0" presId="urn:microsoft.com/office/officeart/2005/8/layout/hierarchy6"/>
    <dgm:cxn modelId="{3395D105-D53A-4A4E-AAFD-190F269D28C3}" type="presOf" srcId="{EB96C828-C190-467D-B458-4E0760092C01}" destId="{0BFABCC3-3B4C-4ABD-B61C-D50449456D7A}" srcOrd="0" destOrd="0" presId="urn:microsoft.com/office/officeart/2005/8/layout/hierarchy6"/>
    <dgm:cxn modelId="{3264B7A4-F6D3-4D44-8B3D-F1BD46B96BF2}" srcId="{B670FD4A-4999-4C4F-9373-7B2AE6C8FA34}" destId="{9AA9F096-339C-4611-85FD-8866F9DA3751}" srcOrd="4" destOrd="0" parTransId="{8948BD97-8B1C-4BA1-AF4A-94A84BC9920E}" sibTransId="{50D1D784-72AC-4346-97F3-59CFFF059579}"/>
    <dgm:cxn modelId="{86C007EA-410C-452D-938A-12B4FFAE5B4A}" type="presOf" srcId="{B670FD4A-4999-4C4F-9373-7B2AE6C8FA34}" destId="{995241E3-41E4-4463-A2F8-867D43D7374B}" srcOrd="0" destOrd="0" presId="urn:microsoft.com/office/officeart/2005/8/layout/hierarchy6"/>
    <dgm:cxn modelId="{25BA4076-6DDF-42F1-A562-FB505698658D}" srcId="{B670FD4A-4999-4C4F-9373-7B2AE6C8FA34}" destId="{992860E1-6042-42CC-B0DA-F4058BFB8F2B}" srcOrd="0" destOrd="0" parTransId="{923AAACB-FF02-4C6B-A09F-F0252C6D9894}" sibTransId="{2D3792AA-F93E-416F-9114-D0287C9817BE}"/>
    <dgm:cxn modelId="{99CBF85B-B32F-4C69-9175-FE1834766285}" srcId="{B670FD4A-4999-4C4F-9373-7B2AE6C8FA34}" destId="{B98D7F1B-EDCE-406F-8B50-B8FB41143CCB}" srcOrd="1" destOrd="0" parTransId="{EB96C828-C190-467D-B458-4E0760092C01}" sibTransId="{4AB2ACF4-2041-4E50-8952-5A1F1426B97E}"/>
    <dgm:cxn modelId="{CEFAAB1B-D6C3-48F9-939A-28EE0486EC02}" type="presOf" srcId="{9AA9F096-339C-4611-85FD-8866F9DA3751}" destId="{7647F738-CD62-4AF3-A622-02516E5BDFC8}" srcOrd="0" destOrd="0" presId="urn:microsoft.com/office/officeart/2005/8/layout/hierarchy6"/>
    <dgm:cxn modelId="{6AF1005B-B5D2-43BD-A305-95E0A2C59CCD}" type="presOf" srcId="{223ABC12-33BB-4E0C-9B27-8443595247FF}" destId="{A6716C22-3AD2-4DDF-A0E7-AF0CAC05005D}" srcOrd="0" destOrd="0" presId="urn:microsoft.com/office/officeart/2005/8/layout/hierarchy6"/>
    <dgm:cxn modelId="{E891D6D6-B59A-4315-AA2A-3988C98B5563}" type="presOf" srcId="{8948BD97-8B1C-4BA1-AF4A-94A84BC9920E}" destId="{3196BE33-ADD4-45A5-9EEB-1843BA417E9C}" srcOrd="0" destOrd="0" presId="urn:microsoft.com/office/officeart/2005/8/layout/hierarchy6"/>
    <dgm:cxn modelId="{763A5B39-4E43-4882-B455-6452D65C8B6C}" srcId="{6505EAFD-C4E8-4189-8F0A-FCA0FB6C717C}" destId="{B670FD4A-4999-4C4F-9373-7B2AE6C8FA34}" srcOrd="0" destOrd="0" parTransId="{5CDD1603-1E21-47D5-96E6-A24EAE2EBB4B}" sibTransId="{BD7B0D4A-CAA2-4BBA-8A49-9DFE7966DE52}"/>
    <dgm:cxn modelId="{764D355B-6C8D-4EAF-891F-1DD3EFD14DF7}" srcId="{B670FD4A-4999-4C4F-9373-7B2AE6C8FA34}" destId="{AA382DA5-5BE7-4D3B-BC74-9CD95EEEFC59}" srcOrd="3" destOrd="0" parTransId="{E6F1D2DD-D253-4D74-8DE0-696B2C24B853}" sibTransId="{13EB52D4-0D9B-4F82-9D19-2B62DF9D03DC}"/>
    <dgm:cxn modelId="{0B90491A-9ACF-40B4-8531-F8B9B1E17E6E}" type="presOf" srcId="{923AAACB-FF02-4C6B-A09F-F0252C6D9894}" destId="{61759E71-EF4E-4E43-B37F-49D2C0C1B1C9}" srcOrd="0" destOrd="0" presId="urn:microsoft.com/office/officeart/2005/8/layout/hierarchy6"/>
    <dgm:cxn modelId="{65DAB910-B42C-474B-B1CD-3D14053EBFB3}" type="presOf" srcId="{E6F1D2DD-D253-4D74-8DE0-696B2C24B853}" destId="{3847F4D3-C46B-46E7-879B-7EBD58165413}" srcOrd="0" destOrd="0" presId="urn:microsoft.com/office/officeart/2005/8/layout/hierarchy6"/>
    <dgm:cxn modelId="{94E9BE83-4B2B-4F64-9F6F-5D41F026D8D9}" type="presParOf" srcId="{0E7FD1EE-4C96-4847-99A3-08880C6D2A12}" destId="{0FA28B11-88EE-4A83-A0D7-952E5CF743B6}" srcOrd="0" destOrd="0" presId="urn:microsoft.com/office/officeart/2005/8/layout/hierarchy6"/>
    <dgm:cxn modelId="{73E7D366-9A9E-427D-8FE7-0819DB992B96}" type="presParOf" srcId="{0FA28B11-88EE-4A83-A0D7-952E5CF743B6}" destId="{3D9DE2BB-12B0-40C4-8C92-1FC46614B522}" srcOrd="0" destOrd="0" presId="urn:microsoft.com/office/officeart/2005/8/layout/hierarchy6"/>
    <dgm:cxn modelId="{87991173-947D-4B55-BAFF-877714967D53}" type="presParOf" srcId="{3D9DE2BB-12B0-40C4-8C92-1FC46614B522}" destId="{0946BF5C-837C-415D-9141-6440616979C6}" srcOrd="0" destOrd="0" presId="urn:microsoft.com/office/officeart/2005/8/layout/hierarchy6"/>
    <dgm:cxn modelId="{DD7E4334-3C61-407C-941F-686F09A37039}" type="presParOf" srcId="{0946BF5C-837C-415D-9141-6440616979C6}" destId="{995241E3-41E4-4463-A2F8-867D43D7374B}" srcOrd="0" destOrd="0" presId="urn:microsoft.com/office/officeart/2005/8/layout/hierarchy6"/>
    <dgm:cxn modelId="{ABA81101-B304-4624-B8C1-28AEAB36705D}" type="presParOf" srcId="{0946BF5C-837C-415D-9141-6440616979C6}" destId="{710F2DC8-3682-4A41-B3D6-5047D207F2DC}" srcOrd="1" destOrd="0" presId="urn:microsoft.com/office/officeart/2005/8/layout/hierarchy6"/>
    <dgm:cxn modelId="{4F026371-7665-450A-B921-82E7713F70C4}" type="presParOf" srcId="{710F2DC8-3682-4A41-B3D6-5047D207F2DC}" destId="{61759E71-EF4E-4E43-B37F-49D2C0C1B1C9}" srcOrd="0" destOrd="0" presId="urn:microsoft.com/office/officeart/2005/8/layout/hierarchy6"/>
    <dgm:cxn modelId="{3B9E9BEF-B3F1-465B-A6E2-A82D86CCE6F6}" type="presParOf" srcId="{710F2DC8-3682-4A41-B3D6-5047D207F2DC}" destId="{F0387215-475A-40F1-A4EC-02CA03FD9752}" srcOrd="1" destOrd="0" presId="urn:microsoft.com/office/officeart/2005/8/layout/hierarchy6"/>
    <dgm:cxn modelId="{53A78047-9A63-4D67-ADEE-30A8C0B3CB27}" type="presParOf" srcId="{F0387215-475A-40F1-A4EC-02CA03FD9752}" destId="{F20DCDF2-140F-4B8D-B24D-E1561B92F60F}" srcOrd="0" destOrd="0" presId="urn:microsoft.com/office/officeart/2005/8/layout/hierarchy6"/>
    <dgm:cxn modelId="{E9A56A8F-3B7C-4E1C-9FB3-7B236EFA5C02}" type="presParOf" srcId="{F0387215-475A-40F1-A4EC-02CA03FD9752}" destId="{EF0E052E-6C7C-4F54-9B7C-0BF7DAEB9A91}" srcOrd="1" destOrd="0" presId="urn:microsoft.com/office/officeart/2005/8/layout/hierarchy6"/>
    <dgm:cxn modelId="{9743B81E-F1FA-4717-BB42-C66610CD5306}" type="presParOf" srcId="{710F2DC8-3682-4A41-B3D6-5047D207F2DC}" destId="{0BFABCC3-3B4C-4ABD-B61C-D50449456D7A}" srcOrd="2" destOrd="0" presId="urn:microsoft.com/office/officeart/2005/8/layout/hierarchy6"/>
    <dgm:cxn modelId="{9E2A4472-2295-41F1-93B2-3F86133D37D1}" type="presParOf" srcId="{710F2DC8-3682-4A41-B3D6-5047D207F2DC}" destId="{F3D7F567-65FD-4D74-855F-937C7CB6E804}" srcOrd="3" destOrd="0" presId="urn:microsoft.com/office/officeart/2005/8/layout/hierarchy6"/>
    <dgm:cxn modelId="{70D2BC0A-B6A1-40C9-BF52-C6C6C2FE6D0E}" type="presParOf" srcId="{F3D7F567-65FD-4D74-855F-937C7CB6E804}" destId="{6AA89EF0-A388-4961-B7EE-FCD03BE6CD62}" srcOrd="0" destOrd="0" presId="urn:microsoft.com/office/officeart/2005/8/layout/hierarchy6"/>
    <dgm:cxn modelId="{3A6D793D-08C4-4741-BD17-15958A0B6344}" type="presParOf" srcId="{F3D7F567-65FD-4D74-855F-937C7CB6E804}" destId="{8C461077-BAC5-4962-91CD-4575B29E31F2}" srcOrd="1" destOrd="0" presId="urn:microsoft.com/office/officeart/2005/8/layout/hierarchy6"/>
    <dgm:cxn modelId="{54E7236D-C216-4505-9C69-91C5C39BF27D}" type="presParOf" srcId="{710F2DC8-3682-4A41-B3D6-5047D207F2DC}" destId="{366BA65F-6DC0-4D89-B8DD-C3C3D735E6CB}" srcOrd="4" destOrd="0" presId="urn:microsoft.com/office/officeart/2005/8/layout/hierarchy6"/>
    <dgm:cxn modelId="{B8E8CFB5-525A-44C3-B1B0-00B7C84161C4}" type="presParOf" srcId="{710F2DC8-3682-4A41-B3D6-5047D207F2DC}" destId="{937203CC-069D-4212-B342-1F166ADC982C}" srcOrd="5" destOrd="0" presId="urn:microsoft.com/office/officeart/2005/8/layout/hierarchy6"/>
    <dgm:cxn modelId="{BF5516D2-CF26-4E55-83F6-DBCCF60DB26F}" type="presParOf" srcId="{937203CC-069D-4212-B342-1F166ADC982C}" destId="{A6716C22-3AD2-4DDF-A0E7-AF0CAC05005D}" srcOrd="0" destOrd="0" presId="urn:microsoft.com/office/officeart/2005/8/layout/hierarchy6"/>
    <dgm:cxn modelId="{E807AED9-0FEA-4F15-8E22-0FD6F47AAEE6}" type="presParOf" srcId="{937203CC-069D-4212-B342-1F166ADC982C}" destId="{E1195897-80BB-48B0-B748-7AF9FAA9CBF8}" srcOrd="1" destOrd="0" presId="urn:microsoft.com/office/officeart/2005/8/layout/hierarchy6"/>
    <dgm:cxn modelId="{E3680917-D051-4584-9996-855D0894B8D0}" type="presParOf" srcId="{710F2DC8-3682-4A41-B3D6-5047D207F2DC}" destId="{3847F4D3-C46B-46E7-879B-7EBD58165413}" srcOrd="6" destOrd="0" presId="urn:microsoft.com/office/officeart/2005/8/layout/hierarchy6"/>
    <dgm:cxn modelId="{7D34CEC2-309E-4C00-ABCA-9512DAD78E27}" type="presParOf" srcId="{710F2DC8-3682-4A41-B3D6-5047D207F2DC}" destId="{5F46EAD0-A7C0-40FE-B8DF-172AC541EA3B}" srcOrd="7" destOrd="0" presId="urn:microsoft.com/office/officeart/2005/8/layout/hierarchy6"/>
    <dgm:cxn modelId="{0189BD26-2A93-45A3-8903-E61C15A312DD}" type="presParOf" srcId="{5F46EAD0-A7C0-40FE-B8DF-172AC541EA3B}" destId="{7A8CF26A-B143-46B9-92A0-0E7AE40B89D9}" srcOrd="0" destOrd="0" presId="urn:microsoft.com/office/officeart/2005/8/layout/hierarchy6"/>
    <dgm:cxn modelId="{9989B9C4-B426-475D-A676-E772E0179D69}" type="presParOf" srcId="{5F46EAD0-A7C0-40FE-B8DF-172AC541EA3B}" destId="{E4E329D8-E236-461C-83D1-1111423729AF}" srcOrd="1" destOrd="0" presId="urn:microsoft.com/office/officeart/2005/8/layout/hierarchy6"/>
    <dgm:cxn modelId="{522539E2-00C2-4E59-92F1-354DC3ECF9AB}" type="presParOf" srcId="{710F2DC8-3682-4A41-B3D6-5047D207F2DC}" destId="{3196BE33-ADD4-45A5-9EEB-1843BA417E9C}" srcOrd="8" destOrd="0" presId="urn:microsoft.com/office/officeart/2005/8/layout/hierarchy6"/>
    <dgm:cxn modelId="{DA16AAAA-E3E6-4502-B8E9-511FFF070CA0}" type="presParOf" srcId="{710F2DC8-3682-4A41-B3D6-5047D207F2DC}" destId="{7955B65A-DAC0-4F71-A01D-3388122EE714}" srcOrd="9" destOrd="0" presId="urn:microsoft.com/office/officeart/2005/8/layout/hierarchy6"/>
    <dgm:cxn modelId="{696BE5DB-1268-45D3-ADDA-48D4858EECFF}" type="presParOf" srcId="{7955B65A-DAC0-4F71-A01D-3388122EE714}" destId="{7647F738-CD62-4AF3-A622-02516E5BDFC8}" srcOrd="0" destOrd="0" presId="urn:microsoft.com/office/officeart/2005/8/layout/hierarchy6"/>
    <dgm:cxn modelId="{841A41E1-303E-4BE2-B85B-5927347B0A48}" type="presParOf" srcId="{7955B65A-DAC0-4F71-A01D-3388122EE714}" destId="{66E0E898-0C1C-4FFC-B69D-E652E9209FEB}" srcOrd="1" destOrd="0" presId="urn:microsoft.com/office/officeart/2005/8/layout/hierarchy6"/>
    <dgm:cxn modelId="{131CE069-681F-4051-9E33-1075E2D66309}" type="presParOf" srcId="{0E7FD1EE-4C96-4847-99A3-08880C6D2A12}" destId="{A820E8BA-A923-4C84-8A97-6F14825F4ADD}"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E76319-DD21-4DFF-B150-DFA8AA59D994}" type="doc">
      <dgm:prSet loTypeId="urn:microsoft.com/office/officeart/2005/8/layout/equation1" loCatId="relationship" qsTypeId="urn:microsoft.com/office/officeart/2005/8/quickstyle/simple5" qsCatId="simple" csTypeId="urn:microsoft.com/office/officeart/2005/8/colors/accent2_4" csCatId="accent2" phldr="1"/>
      <dgm:spPr/>
      <dgm:t>
        <a:bodyPr/>
        <a:lstStyle/>
        <a:p>
          <a:endParaRPr lang="fr-FR"/>
        </a:p>
      </dgm:t>
    </dgm:pt>
    <dgm:pt modelId="{C61561BC-A9C7-4CB1-BAC0-A9BE43015D1A}">
      <dgm:prSet custT="1"/>
      <dgm:spPr/>
      <dgm:t>
        <a:bodyPr/>
        <a:lstStyle/>
        <a:p>
          <a:pPr rtl="0"/>
          <a:r>
            <a:rPr lang="fr-FR" sz="2000" dirty="0" smtClean="0">
              <a:solidFill>
                <a:schemeClr val="tx1"/>
              </a:solidFill>
              <a:effectLst/>
            </a:rPr>
            <a:t>Het </a:t>
          </a:r>
          <a:r>
            <a:rPr lang="fr-FR" sz="2000" dirty="0" err="1" smtClean="0">
              <a:solidFill>
                <a:schemeClr val="tx1"/>
              </a:solidFill>
              <a:effectLst/>
            </a:rPr>
            <a:t>aantal</a:t>
          </a:r>
          <a:r>
            <a:rPr lang="fr-FR" sz="2000" dirty="0" smtClean="0">
              <a:solidFill>
                <a:schemeClr val="tx1"/>
              </a:solidFill>
              <a:effectLst/>
            </a:rPr>
            <a:t> </a:t>
          </a:r>
          <a:r>
            <a:rPr lang="fr-FR" sz="2000" dirty="0" err="1" smtClean="0">
              <a:solidFill>
                <a:schemeClr val="tx1"/>
              </a:solidFill>
              <a:effectLst/>
            </a:rPr>
            <a:t>geldige</a:t>
          </a:r>
          <a:r>
            <a:rPr lang="fr-FR" sz="2000" dirty="0" smtClean="0">
              <a:solidFill>
                <a:schemeClr val="tx1"/>
              </a:solidFill>
              <a:effectLst/>
            </a:rPr>
            <a:t> </a:t>
          </a:r>
          <a:r>
            <a:rPr lang="fr-FR" sz="2000" dirty="0" err="1" smtClean="0">
              <a:solidFill>
                <a:schemeClr val="tx1"/>
              </a:solidFill>
              <a:effectLst/>
            </a:rPr>
            <a:t>stemmen</a:t>
          </a:r>
          <a:endParaRPr lang="fr-FR" sz="2000" dirty="0" smtClean="0">
            <a:solidFill>
              <a:schemeClr val="tx1"/>
            </a:solidFill>
            <a:effectLst/>
          </a:endParaRPr>
        </a:p>
      </dgm:t>
    </dgm:pt>
    <dgm:pt modelId="{2CE27996-1F2A-40A5-AD1D-99BDCAAC85DA}" type="parTrans" cxnId="{3358D0AE-BF77-4E45-8010-20ED98AB0AA0}">
      <dgm:prSet/>
      <dgm:spPr/>
      <dgm:t>
        <a:bodyPr/>
        <a:lstStyle/>
        <a:p>
          <a:pPr algn="ctr"/>
          <a:endParaRPr lang="fr-FR" dirty="0">
            <a:solidFill>
              <a:schemeClr val="tx1"/>
            </a:solidFill>
          </a:endParaRPr>
        </a:p>
      </dgm:t>
    </dgm:pt>
    <dgm:pt modelId="{46A96493-59AF-4685-A319-3A86B62B21B8}" type="sibTrans" cxnId="{3358D0AE-BF77-4E45-8010-20ED98AB0AA0}">
      <dgm:prSet/>
      <dgm:spPr/>
      <dgm:t>
        <a:bodyPr/>
        <a:lstStyle/>
        <a:p>
          <a:pPr algn="ctr"/>
          <a:endParaRPr lang="fr-FR" dirty="0">
            <a:solidFill>
              <a:schemeClr val="tx1"/>
            </a:solidFill>
          </a:endParaRPr>
        </a:p>
      </dgm:t>
    </dgm:pt>
    <dgm:pt modelId="{6277F2C6-443C-4EEE-92E9-26D018B93951}">
      <dgm:prSet custT="1"/>
      <dgm:spPr/>
      <dgm:t>
        <a:bodyPr/>
        <a:lstStyle/>
        <a:p>
          <a:pPr algn="ctr" rtl="0"/>
          <a:r>
            <a:rPr lang="fr-BE" sz="1800" dirty="0" smtClean="0">
              <a:solidFill>
                <a:schemeClr val="tx1"/>
              </a:solidFill>
            </a:rPr>
            <a:t>Blanco en </a:t>
          </a:r>
          <a:r>
            <a:rPr lang="fr-BE" sz="1800" dirty="0" err="1" smtClean="0">
              <a:solidFill>
                <a:schemeClr val="tx1"/>
              </a:solidFill>
            </a:rPr>
            <a:t>ongeldige</a:t>
          </a:r>
          <a:r>
            <a:rPr lang="fr-BE" sz="1800" dirty="0" smtClean="0">
              <a:solidFill>
                <a:schemeClr val="tx1"/>
              </a:solidFill>
            </a:rPr>
            <a:t> </a:t>
          </a:r>
          <a:r>
            <a:rPr lang="fr-BE" sz="1800" dirty="0" err="1" smtClean="0">
              <a:solidFill>
                <a:schemeClr val="tx1"/>
              </a:solidFill>
            </a:rPr>
            <a:t>stemmen</a:t>
          </a:r>
          <a:endParaRPr lang="fr-BE" sz="1800" dirty="0">
            <a:solidFill>
              <a:schemeClr val="tx1"/>
            </a:solidFill>
          </a:endParaRPr>
        </a:p>
      </dgm:t>
    </dgm:pt>
    <dgm:pt modelId="{6D270FBD-7E3F-4D63-AB5B-99F7A661141A}" type="parTrans" cxnId="{89590EA9-A24C-4645-8ACB-A42AD14FDBB3}">
      <dgm:prSet/>
      <dgm:spPr/>
      <dgm:t>
        <a:bodyPr/>
        <a:lstStyle/>
        <a:p>
          <a:pPr algn="ctr"/>
          <a:endParaRPr lang="fr-FR" dirty="0">
            <a:solidFill>
              <a:schemeClr val="tx1"/>
            </a:solidFill>
          </a:endParaRPr>
        </a:p>
      </dgm:t>
    </dgm:pt>
    <dgm:pt modelId="{56D187E2-84F3-46B9-B2E1-CBF0763AC6BA}" type="sibTrans" cxnId="{89590EA9-A24C-4645-8ACB-A42AD14FDBB3}">
      <dgm:prSet/>
      <dgm:spPr/>
      <dgm:t>
        <a:bodyPr/>
        <a:lstStyle/>
        <a:p>
          <a:pPr algn="ctr"/>
          <a:endParaRPr lang="fr-FR" dirty="0">
            <a:solidFill>
              <a:schemeClr val="tx1"/>
            </a:solidFill>
          </a:endParaRPr>
        </a:p>
      </dgm:t>
    </dgm:pt>
    <dgm:pt modelId="{92CD8B2A-E11F-4805-8B4F-31BC94F1BD81}">
      <dgm:prSet custT="1"/>
      <dgm:spPr/>
      <dgm:t>
        <a:bodyPr/>
        <a:lstStyle/>
        <a:p>
          <a:pPr algn="ctr" rtl="0"/>
          <a:r>
            <a:rPr lang="fr-BE" sz="1800" dirty="0" err="1" smtClean="0">
              <a:solidFill>
                <a:schemeClr val="tx1"/>
              </a:solidFill>
            </a:rPr>
            <a:t>Totaal</a:t>
          </a:r>
          <a:r>
            <a:rPr lang="fr-BE" sz="1800" dirty="0" smtClean="0">
              <a:solidFill>
                <a:schemeClr val="tx1"/>
              </a:solidFill>
            </a:rPr>
            <a:t> </a:t>
          </a:r>
          <a:r>
            <a:rPr lang="fr-BE" sz="1800" dirty="0" err="1" smtClean="0">
              <a:solidFill>
                <a:schemeClr val="tx1"/>
              </a:solidFill>
            </a:rPr>
            <a:t>aantal</a:t>
          </a:r>
          <a:r>
            <a:rPr lang="fr-BE" sz="1800" dirty="0" smtClean="0">
              <a:solidFill>
                <a:schemeClr val="tx1"/>
              </a:solidFill>
            </a:rPr>
            <a:t> </a:t>
          </a:r>
          <a:r>
            <a:rPr lang="fr-BE" sz="1800" dirty="0" err="1" smtClean="0">
              <a:solidFill>
                <a:schemeClr val="tx1"/>
              </a:solidFill>
            </a:rPr>
            <a:t>stemmen</a:t>
          </a:r>
          <a:endParaRPr lang="fr-BE" sz="1800" dirty="0">
            <a:solidFill>
              <a:schemeClr val="tx1"/>
            </a:solidFill>
          </a:endParaRPr>
        </a:p>
      </dgm:t>
    </dgm:pt>
    <dgm:pt modelId="{CFFB1DFE-6ABC-4375-98D1-707895E31276}" type="parTrans" cxnId="{C765EE6B-E4CA-4E3F-8A5E-EBFA75899AA9}">
      <dgm:prSet/>
      <dgm:spPr/>
      <dgm:t>
        <a:bodyPr/>
        <a:lstStyle/>
        <a:p>
          <a:pPr algn="ctr"/>
          <a:endParaRPr lang="fr-FR" dirty="0">
            <a:solidFill>
              <a:schemeClr val="tx1"/>
            </a:solidFill>
          </a:endParaRPr>
        </a:p>
      </dgm:t>
    </dgm:pt>
    <dgm:pt modelId="{479A8864-8B9D-4C38-9BDB-6078B7F38033}" type="sibTrans" cxnId="{C765EE6B-E4CA-4E3F-8A5E-EBFA75899AA9}">
      <dgm:prSet/>
      <dgm:spPr/>
      <dgm:t>
        <a:bodyPr/>
        <a:lstStyle/>
        <a:p>
          <a:pPr algn="ctr"/>
          <a:endParaRPr lang="fr-FR" dirty="0">
            <a:solidFill>
              <a:schemeClr val="tx1"/>
            </a:solidFill>
          </a:endParaRPr>
        </a:p>
      </dgm:t>
    </dgm:pt>
    <dgm:pt modelId="{22B0DCEF-295B-40BB-BA06-9590B6222336}" type="pres">
      <dgm:prSet presAssocID="{E9E76319-DD21-4DFF-B150-DFA8AA59D994}" presName="linearFlow" presStyleCnt="0">
        <dgm:presLayoutVars>
          <dgm:dir/>
          <dgm:resizeHandles val="exact"/>
        </dgm:presLayoutVars>
      </dgm:prSet>
      <dgm:spPr/>
      <dgm:t>
        <a:bodyPr/>
        <a:lstStyle/>
        <a:p>
          <a:endParaRPr lang="fr-FR"/>
        </a:p>
      </dgm:t>
    </dgm:pt>
    <dgm:pt modelId="{95F6C164-FABF-4C65-8775-2288F0E1E289}" type="pres">
      <dgm:prSet presAssocID="{C61561BC-A9C7-4CB1-BAC0-A9BE43015D1A}" presName="node" presStyleLbl="node1" presStyleIdx="0" presStyleCnt="3" custLinFactX="307558" custLinFactNeighborX="400000" custLinFactNeighborY="948">
        <dgm:presLayoutVars>
          <dgm:bulletEnabled val="1"/>
        </dgm:presLayoutVars>
      </dgm:prSet>
      <dgm:spPr/>
      <dgm:t>
        <a:bodyPr/>
        <a:lstStyle/>
        <a:p>
          <a:endParaRPr lang="fr-FR"/>
        </a:p>
      </dgm:t>
    </dgm:pt>
    <dgm:pt modelId="{98211B8C-8A5E-44CE-BAA7-C794F48649CD}" type="pres">
      <dgm:prSet presAssocID="{46A96493-59AF-4685-A319-3A86B62B21B8}" presName="spacerL" presStyleCnt="0"/>
      <dgm:spPr/>
      <dgm:t>
        <a:bodyPr/>
        <a:lstStyle/>
        <a:p>
          <a:endParaRPr lang="fr-FR"/>
        </a:p>
      </dgm:t>
    </dgm:pt>
    <dgm:pt modelId="{B73C185D-7B41-4BFB-9D7A-A4391865EB1B}" type="pres">
      <dgm:prSet presAssocID="{46A96493-59AF-4685-A319-3A86B62B21B8}" presName="sibTrans" presStyleLbl="sibTrans2D1" presStyleIdx="0" presStyleCnt="2"/>
      <dgm:spPr>
        <a:prstGeom prst="mathMinus">
          <a:avLst/>
        </a:prstGeom>
      </dgm:spPr>
      <dgm:t>
        <a:bodyPr/>
        <a:lstStyle/>
        <a:p>
          <a:endParaRPr lang="fr-FR"/>
        </a:p>
      </dgm:t>
    </dgm:pt>
    <dgm:pt modelId="{30D45C49-2139-4A44-A12A-D434656E13A6}" type="pres">
      <dgm:prSet presAssocID="{46A96493-59AF-4685-A319-3A86B62B21B8}" presName="spacerR" presStyleCnt="0"/>
      <dgm:spPr/>
      <dgm:t>
        <a:bodyPr/>
        <a:lstStyle/>
        <a:p>
          <a:endParaRPr lang="fr-FR"/>
        </a:p>
      </dgm:t>
    </dgm:pt>
    <dgm:pt modelId="{DD3155E1-9DA0-4FBB-8146-53126CABCABA}" type="pres">
      <dgm:prSet presAssocID="{6277F2C6-443C-4EEE-92E9-26D018B93951}" presName="node" presStyleLbl="node1" presStyleIdx="1" presStyleCnt="3" custLinFactNeighborY="948">
        <dgm:presLayoutVars>
          <dgm:bulletEnabled val="1"/>
        </dgm:presLayoutVars>
      </dgm:prSet>
      <dgm:spPr/>
      <dgm:t>
        <a:bodyPr/>
        <a:lstStyle/>
        <a:p>
          <a:endParaRPr lang="fr-FR"/>
        </a:p>
      </dgm:t>
    </dgm:pt>
    <dgm:pt modelId="{1B8686AB-E724-4F2A-A61E-EB6ED8905CDC}" type="pres">
      <dgm:prSet presAssocID="{56D187E2-84F3-46B9-B2E1-CBF0763AC6BA}" presName="spacerL" presStyleCnt="0"/>
      <dgm:spPr/>
      <dgm:t>
        <a:bodyPr/>
        <a:lstStyle/>
        <a:p>
          <a:endParaRPr lang="fr-FR"/>
        </a:p>
      </dgm:t>
    </dgm:pt>
    <dgm:pt modelId="{656D58BF-4CF7-4A16-9F2A-858FA583C779}" type="pres">
      <dgm:prSet presAssocID="{56D187E2-84F3-46B9-B2E1-CBF0763AC6BA}" presName="sibTrans" presStyleLbl="sibTrans2D1" presStyleIdx="1" presStyleCnt="2"/>
      <dgm:spPr/>
      <dgm:t>
        <a:bodyPr/>
        <a:lstStyle/>
        <a:p>
          <a:endParaRPr lang="fr-FR"/>
        </a:p>
      </dgm:t>
    </dgm:pt>
    <dgm:pt modelId="{124D9843-3040-47BA-B494-881530361ED2}" type="pres">
      <dgm:prSet presAssocID="{56D187E2-84F3-46B9-B2E1-CBF0763AC6BA}" presName="spacerR" presStyleCnt="0"/>
      <dgm:spPr/>
      <dgm:t>
        <a:bodyPr/>
        <a:lstStyle/>
        <a:p>
          <a:endParaRPr lang="fr-FR"/>
        </a:p>
      </dgm:t>
    </dgm:pt>
    <dgm:pt modelId="{08E91BD6-F432-4174-B46F-80EC32462163}" type="pres">
      <dgm:prSet presAssocID="{92CD8B2A-E11F-4805-8B4F-31BC94F1BD81}" presName="node" presStyleLbl="node1" presStyleIdx="2" presStyleCnt="3" custLinFactX="-311579" custLinFactNeighborX="-400000" custLinFactNeighborY="948">
        <dgm:presLayoutVars>
          <dgm:bulletEnabled val="1"/>
        </dgm:presLayoutVars>
      </dgm:prSet>
      <dgm:spPr/>
      <dgm:t>
        <a:bodyPr/>
        <a:lstStyle/>
        <a:p>
          <a:endParaRPr lang="fr-FR"/>
        </a:p>
      </dgm:t>
    </dgm:pt>
  </dgm:ptLst>
  <dgm:cxnLst>
    <dgm:cxn modelId="{3358D0AE-BF77-4E45-8010-20ED98AB0AA0}" srcId="{E9E76319-DD21-4DFF-B150-DFA8AA59D994}" destId="{C61561BC-A9C7-4CB1-BAC0-A9BE43015D1A}" srcOrd="0" destOrd="0" parTransId="{2CE27996-1F2A-40A5-AD1D-99BDCAAC85DA}" sibTransId="{46A96493-59AF-4685-A319-3A86B62B21B8}"/>
    <dgm:cxn modelId="{DD562F8C-FCC7-422C-ADBD-89A8382199F6}" type="presOf" srcId="{E9E76319-DD21-4DFF-B150-DFA8AA59D994}" destId="{22B0DCEF-295B-40BB-BA06-9590B6222336}" srcOrd="0" destOrd="0" presId="urn:microsoft.com/office/officeart/2005/8/layout/equation1"/>
    <dgm:cxn modelId="{475469E9-767D-41AE-9EE5-DECA587B4CB6}" type="presOf" srcId="{56D187E2-84F3-46B9-B2E1-CBF0763AC6BA}" destId="{656D58BF-4CF7-4A16-9F2A-858FA583C779}" srcOrd="0" destOrd="0" presId="urn:microsoft.com/office/officeart/2005/8/layout/equation1"/>
    <dgm:cxn modelId="{B34DBD40-F8F5-4FA8-B7CE-B8999C67946E}" type="presOf" srcId="{46A96493-59AF-4685-A319-3A86B62B21B8}" destId="{B73C185D-7B41-4BFB-9D7A-A4391865EB1B}" srcOrd="0" destOrd="0" presId="urn:microsoft.com/office/officeart/2005/8/layout/equation1"/>
    <dgm:cxn modelId="{B1D119FA-6E25-4A1F-8842-5A5D2E89C075}" type="presOf" srcId="{92CD8B2A-E11F-4805-8B4F-31BC94F1BD81}" destId="{08E91BD6-F432-4174-B46F-80EC32462163}" srcOrd="0" destOrd="0" presId="urn:microsoft.com/office/officeart/2005/8/layout/equation1"/>
    <dgm:cxn modelId="{89590EA9-A24C-4645-8ACB-A42AD14FDBB3}" srcId="{E9E76319-DD21-4DFF-B150-DFA8AA59D994}" destId="{6277F2C6-443C-4EEE-92E9-26D018B93951}" srcOrd="1" destOrd="0" parTransId="{6D270FBD-7E3F-4D63-AB5B-99F7A661141A}" sibTransId="{56D187E2-84F3-46B9-B2E1-CBF0763AC6BA}"/>
    <dgm:cxn modelId="{C911C496-1868-43E8-8470-F9BF34E083D4}" type="presOf" srcId="{6277F2C6-443C-4EEE-92E9-26D018B93951}" destId="{DD3155E1-9DA0-4FBB-8146-53126CABCABA}" srcOrd="0" destOrd="0" presId="urn:microsoft.com/office/officeart/2005/8/layout/equation1"/>
    <dgm:cxn modelId="{F2EBEFF8-772E-48C8-95C6-AA6ADBF98802}" type="presOf" srcId="{C61561BC-A9C7-4CB1-BAC0-A9BE43015D1A}" destId="{95F6C164-FABF-4C65-8775-2288F0E1E289}" srcOrd="0" destOrd="0" presId="urn:microsoft.com/office/officeart/2005/8/layout/equation1"/>
    <dgm:cxn modelId="{C765EE6B-E4CA-4E3F-8A5E-EBFA75899AA9}" srcId="{E9E76319-DD21-4DFF-B150-DFA8AA59D994}" destId="{92CD8B2A-E11F-4805-8B4F-31BC94F1BD81}" srcOrd="2" destOrd="0" parTransId="{CFFB1DFE-6ABC-4375-98D1-707895E31276}" sibTransId="{479A8864-8B9D-4C38-9BDB-6078B7F38033}"/>
    <dgm:cxn modelId="{E9432E90-484B-476D-99D9-B5A5D349313B}" type="presParOf" srcId="{22B0DCEF-295B-40BB-BA06-9590B6222336}" destId="{95F6C164-FABF-4C65-8775-2288F0E1E289}" srcOrd="0" destOrd="0" presId="urn:microsoft.com/office/officeart/2005/8/layout/equation1"/>
    <dgm:cxn modelId="{B3870EBD-F303-4FFA-BF3D-4CBBAF2F1C46}" type="presParOf" srcId="{22B0DCEF-295B-40BB-BA06-9590B6222336}" destId="{98211B8C-8A5E-44CE-BAA7-C794F48649CD}" srcOrd="1" destOrd="0" presId="urn:microsoft.com/office/officeart/2005/8/layout/equation1"/>
    <dgm:cxn modelId="{CBFE299D-583E-43D1-9A61-247D6CAB38F4}" type="presParOf" srcId="{22B0DCEF-295B-40BB-BA06-9590B6222336}" destId="{B73C185D-7B41-4BFB-9D7A-A4391865EB1B}" srcOrd="2" destOrd="0" presId="urn:microsoft.com/office/officeart/2005/8/layout/equation1"/>
    <dgm:cxn modelId="{A56972F5-F2CE-46D8-976F-500AAB409297}" type="presParOf" srcId="{22B0DCEF-295B-40BB-BA06-9590B6222336}" destId="{30D45C49-2139-4A44-A12A-D434656E13A6}" srcOrd="3" destOrd="0" presId="urn:microsoft.com/office/officeart/2005/8/layout/equation1"/>
    <dgm:cxn modelId="{BFE6379B-641E-4059-A4BF-B12BF59DF420}" type="presParOf" srcId="{22B0DCEF-295B-40BB-BA06-9590B6222336}" destId="{DD3155E1-9DA0-4FBB-8146-53126CABCABA}" srcOrd="4" destOrd="0" presId="urn:microsoft.com/office/officeart/2005/8/layout/equation1"/>
    <dgm:cxn modelId="{999A0104-062B-46D3-A264-839C7214326A}" type="presParOf" srcId="{22B0DCEF-295B-40BB-BA06-9590B6222336}" destId="{1B8686AB-E724-4F2A-A61E-EB6ED8905CDC}" srcOrd="5" destOrd="0" presId="urn:microsoft.com/office/officeart/2005/8/layout/equation1"/>
    <dgm:cxn modelId="{E9F7B115-776E-490E-A7E7-4A3B304902EB}" type="presParOf" srcId="{22B0DCEF-295B-40BB-BA06-9590B6222336}" destId="{656D58BF-4CF7-4A16-9F2A-858FA583C779}" srcOrd="6" destOrd="0" presId="urn:microsoft.com/office/officeart/2005/8/layout/equation1"/>
    <dgm:cxn modelId="{238A0C95-D1DD-49DC-BBBE-A4F8A1588CC6}" type="presParOf" srcId="{22B0DCEF-295B-40BB-BA06-9590B6222336}" destId="{124D9843-3040-47BA-B494-881530361ED2}" srcOrd="7" destOrd="0" presId="urn:microsoft.com/office/officeart/2005/8/layout/equation1"/>
    <dgm:cxn modelId="{6CFDB386-9BB2-4CEB-BD0B-BCC9D338DA72}" type="presParOf" srcId="{22B0DCEF-295B-40BB-BA06-9590B6222336}" destId="{08E91BD6-F432-4174-B46F-80EC32462163}" srcOrd="8"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DFEC8-5C89-46EF-8A79-AEC4FEDE3BA8}">
      <dsp:nvSpPr>
        <dsp:cNvPr id="0" name=""/>
        <dsp:cNvSpPr/>
      </dsp:nvSpPr>
      <dsp:spPr>
        <a:xfrm>
          <a:off x="3099" y="471711"/>
          <a:ext cx="1678262" cy="100695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0" kern="1200" dirty="0" err="1" smtClean="0">
              <a:effectLst/>
            </a:rPr>
            <a:t>Meubilair</a:t>
          </a:r>
          <a:endParaRPr lang="fr-FR" sz="1800" b="0" kern="1200" dirty="0">
            <a:effectLst/>
          </a:endParaRPr>
        </a:p>
      </dsp:txBody>
      <dsp:txXfrm>
        <a:off x="3099" y="471711"/>
        <a:ext cx="1678262" cy="1006957"/>
      </dsp:txXfrm>
    </dsp:sp>
    <dsp:sp modelId="{CE1B9E8F-91DC-4993-8114-39D667D684BD}">
      <dsp:nvSpPr>
        <dsp:cNvPr id="0" name=""/>
        <dsp:cNvSpPr/>
      </dsp:nvSpPr>
      <dsp:spPr>
        <a:xfrm>
          <a:off x="1849188" y="471711"/>
          <a:ext cx="1678262" cy="1006957"/>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0" kern="1200" dirty="0" err="1" smtClean="0">
              <a:effectLst/>
            </a:rPr>
            <a:t>Formulieren</a:t>
          </a:r>
          <a:endParaRPr lang="fr-FR" sz="1800" b="0" kern="1200" dirty="0">
            <a:effectLst/>
          </a:endParaRPr>
        </a:p>
      </dsp:txBody>
      <dsp:txXfrm>
        <a:off x="1849188" y="471711"/>
        <a:ext cx="1678262" cy="1006957"/>
      </dsp:txXfrm>
    </dsp:sp>
    <dsp:sp modelId="{0AB4A42B-3CEE-477C-807E-205BC682D5AA}">
      <dsp:nvSpPr>
        <dsp:cNvPr id="0" name=""/>
        <dsp:cNvSpPr/>
      </dsp:nvSpPr>
      <dsp:spPr>
        <a:xfrm>
          <a:off x="3695276" y="471711"/>
          <a:ext cx="1678262" cy="1006957"/>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0" kern="1200" dirty="0" err="1" smtClean="0">
              <a:effectLst/>
            </a:rPr>
            <a:t>Omslagen</a:t>
          </a:r>
          <a:endParaRPr lang="fr-FR" sz="1800" b="0" kern="1200" dirty="0">
            <a:effectLst/>
          </a:endParaRPr>
        </a:p>
      </dsp:txBody>
      <dsp:txXfrm>
        <a:off x="3695276" y="471711"/>
        <a:ext cx="1678262" cy="1006957"/>
      </dsp:txXfrm>
    </dsp:sp>
    <dsp:sp modelId="{0D6C3C07-3CE0-43A4-A162-2E70B6C2041C}">
      <dsp:nvSpPr>
        <dsp:cNvPr id="0" name=""/>
        <dsp:cNvSpPr/>
      </dsp:nvSpPr>
      <dsp:spPr>
        <a:xfrm>
          <a:off x="5541365" y="471711"/>
          <a:ext cx="1678262" cy="1006957"/>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0" kern="1200" dirty="0" smtClean="0">
              <a:effectLst/>
            </a:rPr>
            <a:t>Etiquettes</a:t>
          </a:r>
          <a:endParaRPr lang="fr-FR" sz="1800" b="0" kern="1200" dirty="0">
            <a:effectLst/>
          </a:endParaRPr>
        </a:p>
      </dsp:txBody>
      <dsp:txXfrm>
        <a:off x="5541365" y="471711"/>
        <a:ext cx="1678262" cy="1006957"/>
      </dsp:txXfrm>
    </dsp:sp>
    <dsp:sp modelId="{5E440AD7-4EE8-44D4-88C4-4D0FCE7541A1}">
      <dsp:nvSpPr>
        <dsp:cNvPr id="0" name=""/>
        <dsp:cNvSpPr/>
      </dsp:nvSpPr>
      <dsp:spPr>
        <a:xfrm>
          <a:off x="7387453" y="471711"/>
          <a:ext cx="1678262" cy="1006957"/>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0" kern="1200" dirty="0" smtClean="0">
              <a:effectLst/>
            </a:rPr>
            <a:t>Bureau-</a:t>
          </a:r>
          <a:r>
            <a:rPr lang="fr-FR" sz="1800" b="0" kern="1200" dirty="0" err="1" smtClean="0">
              <a:effectLst/>
            </a:rPr>
            <a:t>materiaal</a:t>
          </a:r>
          <a:endParaRPr lang="fr-FR" sz="1800" b="0" kern="1200" dirty="0">
            <a:effectLst/>
          </a:endParaRPr>
        </a:p>
      </dsp:txBody>
      <dsp:txXfrm>
        <a:off x="7387453" y="471711"/>
        <a:ext cx="1678262" cy="1006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241E3-41E4-4463-A2F8-867D43D7374B}">
      <dsp:nvSpPr>
        <dsp:cNvPr id="0" name=""/>
        <dsp:cNvSpPr/>
      </dsp:nvSpPr>
      <dsp:spPr>
        <a:xfrm>
          <a:off x="3402144" y="540133"/>
          <a:ext cx="1742281" cy="704950"/>
        </a:xfrm>
        <a:prstGeom prst="roundRect">
          <a:avLst>
            <a:gd name="adj" fmla="val 10000"/>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0" kern="1200" cap="none" spc="0" dirty="0" smtClean="0">
              <a:ln w="0"/>
              <a:solidFill>
                <a:schemeClr val="bg1"/>
              </a:solidFill>
              <a:effectLst>
                <a:outerShdw blurRad="38100" dist="19050" dir="2700000" algn="tl" rotWithShape="0">
                  <a:schemeClr val="dk1">
                    <a:alpha val="40000"/>
                  </a:schemeClr>
                </a:outerShdw>
              </a:effectLst>
            </a:rPr>
            <a:t>GELDIGE STEM</a:t>
          </a:r>
          <a:endParaRPr lang="fr-FR" sz="2000" b="0" kern="1200" cap="none" spc="0" dirty="0">
            <a:ln w="0"/>
            <a:solidFill>
              <a:schemeClr val="bg1"/>
            </a:solidFill>
            <a:effectLst>
              <a:outerShdw blurRad="38100" dist="19050" dir="2700000" algn="tl" rotWithShape="0">
                <a:schemeClr val="dk1">
                  <a:alpha val="40000"/>
                </a:schemeClr>
              </a:outerShdw>
            </a:effectLst>
          </a:endParaRPr>
        </a:p>
      </dsp:txBody>
      <dsp:txXfrm>
        <a:off x="3422791" y="560780"/>
        <a:ext cx="1700987" cy="663656"/>
      </dsp:txXfrm>
    </dsp:sp>
    <dsp:sp modelId="{61759E71-EF4E-4E43-B37F-49D2C0C1B1C9}">
      <dsp:nvSpPr>
        <dsp:cNvPr id="0" name=""/>
        <dsp:cNvSpPr/>
      </dsp:nvSpPr>
      <dsp:spPr>
        <a:xfrm>
          <a:off x="875835" y="1245083"/>
          <a:ext cx="3397449" cy="464608"/>
        </a:xfrm>
        <a:custGeom>
          <a:avLst/>
          <a:gdLst/>
          <a:ahLst/>
          <a:cxnLst/>
          <a:rect l="0" t="0" r="0" b="0"/>
          <a:pathLst>
            <a:path>
              <a:moveTo>
                <a:pt x="3397449" y="0"/>
              </a:moveTo>
              <a:lnTo>
                <a:pt x="3397449" y="232304"/>
              </a:lnTo>
              <a:lnTo>
                <a:pt x="0" y="232304"/>
              </a:lnTo>
              <a:lnTo>
                <a:pt x="0" y="464608"/>
              </a:lnTo>
            </a:path>
          </a:pathLst>
        </a:custGeom>
        <a:noFill/>
        <a:ln w="12700" cap="flat" cmpd="sng" algn="ctr">
          <a:solidFill>
            <a:schemeClr val="accent5">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0DCDF2-140F-4B8D-B24D-E1561B92F60F}">
      <dsp:nvSpPr>
        <dsp:cNvPr id="0" name=""/>
        <dsp:cNvSpPr/>
      </dsp:nvSpPr>
      <dsp:spPr>
        <a:xfrm>
          <a:off x="4694" y="1709692"/>
          <a:ext cx="1742281" cy="1161521"/>
        </a:xfrm>
        <a:prstGeom prst="roundRect">
          <a:avLst>
            <a:gd name="adj" fmla="val 10000"/>
          </a:avLst>
        </a:prstGeom>
        <a:gradFill rotWithShape="0">
          <a:gsLst>
            <a:gs pos="0">
              <a:schemeClr val="accent5">
                <a:tint val="99000"/>
                <a:hueOff val="0"/>
                <a:satOff val="0"/>
                <a:lumOff val="0"/>
                <a:alphaOff val="0"/>
                <a:satMod val="103000"/>
                <a:lumMod val="102000"/>
                <a:tint val="94000"/>
              </a:schemeClr>
            </a:gs>
            <a:gs pos="50000">
              <a:schemeClr val="accent5">
                <a:tint val="99000"/>
                <a:hueOff val="0"/>
                <a:satOff val="0"/>
                <a:lumOff val="0"/>
                <a:alphaOff val="0"/>
                <a:satMod val="110000"/>
                <a:lumMod val="100000"/>
                <a:shade val="100000"/>
              </a:schemeClr>
            </a:gs>
            <a:gs pos="100000">
              <a:schemeClr val="accent5">
                <a:tint val="99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BE" sz="1100" b="0" kern="1200" cap="none" spc="0" dirty="0" err="1" smtClean="0">
              <a:ln w="0"/>
              <a:solidFill>
                <a:schemeClr val="bg1"/>
              </a:solidFill>
              <a:effectLst>
                <a:outerShdw blurRad="38100" dist="19050" dir="2700000" algn="tl" rotWithShape="0">
                  <a:schemeClr val="dk1">
                    <a:alpha val="40000"/>
                  </a:schemeClr>
                </a:outerShdw>
              </a:effectLst>
            </a:rPr>
            <a:t>Categorie</a:t>
          </a:r>
          <a:r>
            <a:rPr lang="fr-BE" sz="1100" b="0" kern="1200" cap="none" spc="0" dirty="0" smtClean="0">
              <a:ln w="0"/>
              <a:solidFill>
                <a:schemeClr val="bg1"/>
              </a:solidFill>
              <a:effectLst>
                <a:outerShdw blurRad="38100" dist="19050" dir="2700000" algn="tl" rotWithShape="0">
                  <a:schemeClr val="dk1">
                    <a:alpha val="40000"/>
                  </a:schemeClr>
                </a:outerShdw>
              </a:effectLst>
            </a:rPr>
            <a:t> 1 : </a:t>
          </a:r>
          <a:r>
            <a:rPr lang="fr-BE" sz="1100" b="0" kern="1200" cap="none" spc="0" dirty="0" err="1" smtClean="0">
              <a:ln w="0"/>
              <a:solidFill>
                <a:schemeClr val="bg1"/>
              </a:solidFill>
              <a:effectLst>
                <a:outerShdw blurRad="38100" dist="19050" dir="2700000" algn="tl" rotWithShape="0">
                  <a:schemeClr val="dk1">
                    <a:alpha val="40000"/>
                  </a:schemeClr>
                </a:outerShdw>
              </a:effectLst>
            </a:rPr>
            <a:t>lijststem</a:t>
          </a:r>
          <a:endParaRPr lang="fr-FR" sz="1100" b="0" kern="1200" cap="none" spc="0" dirty="0">
            <a:ln w="0"/>
            <a:solidFill>
              <a:schemeClr val="bg1"/>
            </a:solidFill>
            <a:effectLst>
              <a:outerShdw blurRad="38100" dist="19050" dir="2700000" algn="tl" rotWithShape="0">
                <a:schemeClr val="dk1">
                  <a:alpha val="40000"/>
                </a:schemeClr>
              </a:outerShdw>
            </a:effectLst>
          </a:endParaRPr>
        </a:p>
      </dsp:txBody>
      <dsp:txXfrm>
        <a:off x="38714" y="1743712"/>
        <a:ext cx="1674241" cy="1093481"/>
      </dsp:txXfrm>
    </dsp:sp>
    <dsp:sp modelId="{1EE29CD7-6317-4E2E-8F7A-C87BBC7EC670}">
      <dsp:nvSpPr>
        <dsp:cNvPr id="0" name=""/>
        <dsp:cNvSpPr/>
      </dsp:nvSpPr>
      <dsp:spPr>
        <a:xfrm>
          <a:off x="3140801" y="1245083"/>
          <a:ext cx="1132483" cy="464608"/>
        </a:xfrm>
        <a:custGeom>
          <a:avLst/>
          <a:gdLst/>
          <a:ahLst/>
          <a:cxnLst/>
          <a:rect l="0" t="0" r="0" b="0"/>
          <a:pathLst>
            <a:path>
              <a:moveTo>
                <a:pt x="1132483" y="0"/>
              </a:moveTo>
              <a:lnTo>
                <a:pt x="1132483" y="232304"/>
              </a:lnTo>
              <a:lnTo>
                <a:pt x="0" y="232304"/>
              </a:lnTo>
              <a:lnTo>
                <a:pt x="0" y="464608"/>
              </a:lnTo>
            </a:path>
          </a:pathLst>
        </a:custGeom>
        <a:noFill/>
        <a:ln w="12700" cap="flat" cmpd="sng" algn="ctr">
          <a:solidFill>
            <a:schemeClr val="accent5">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F76385-38C2-4BF2-A273-558280CB8B11}">
      <dsp:nvSpPr>
        <dsp:cNvPr id="0" name=""/>
        <dsp:cNvSpPr/>
      </dsp:nvSpPr>
      <dsp:spPr>
        <a:xfrm>
          <a:off x="2269661" y="1709692"/>
          <a:ext cx="1742281" cy="1161521"/>
        </a:xfrm>
        <a:prstGeom prst="roundRect">
          <a:avLst>
            <a:gd name="adj" fmla="val 10000"/>
          </a:avLst>
        </a:prstGeom>
        <a:gradFill rotWithShape="0">
          <a:gsLst>
            <a:gs pos="0">
              <a:schemeClr val="accent5">
                <a:tint val="99000"/>
                <a:hueOff val="0"/>
                <a:satOff val="0"/>
                <a:lumOff val="0"/>
                <a:alphaOff val="0"/>
                <a:satMod val="103000"/>
                <a:lumMod val="102000"/>
                <a:tint val="94000"/>
              </a:schemeClr>
            </a:gs>
            <a:gs pos="50000">
              <a:schemeClr val="accent5">
                <a:tint val="99000"/>
                <a:hueOff val="0"/>
                <a:satOff val="0"/>
                <a:lumOff val="0"/>
                <a:alphaOff val="0"/>
                <a:satMod val="110000"/>
                <a:lumMod val="100000"/>
                <a:shade val="100000"/>
              </a:schemeClr>
            </a:gs>
            <a:gs pos="100000">
              <a:schemeClr val="accent5">
                <a:tint val="99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BE" sz="1100" b="0" kern="1200" cap="none" spc="0" dirty="0" err="1" smtClean="0">
              <a:ln w="0"/>
              <a:solidFill>
                <a:schemeClr val="bg1"/>
              </a:solidFill>
              <a:effectLst>
                <a:outerShdw blurRad="38100" dist="19050" dir="2700000" algn="tl" rotWithShape="0">
                  <a:schemeClr val="dk1">
                    <a:alpha val="40000"/>
                  </a:schemeClr>
                </a:outerShdw>
              </a:effectLst>
            </a:rPr>
            <a:t>Categorie</a:t>
          </a:r>
          <a:r>
            <a:rPr lang="fr-BE" sz="1100" b="0" kern="1200" cap="none" spc="0" dirty="0" smtClean="0">
              <a:ln w="0"/>
              <a:solidFill>
                <a:schemeClr val="bg1"/>
              </a:solidFill>
              <a:effectLst>
                <a:outerShdw blurRad="38100" dist="19050" dir="2700000" algn="tl" rotWithShape="0">
                  <a:schemeClr val="dk1">
                    <a:alpha val="40000"/>
                  </a:schemeClr>
                </a:outerShdw>
              </a:effectLst>
            </a:rPr>
            <a:t> 2 : </a:t>
          </a:r>
          <a:r>
            <a:rPr lang="nl-NL" sz="1100" b="0" kern="1200" cap="none" spc="0" dirty="0" smtClean="0">
              <a:ln w="0"/>
              <a:solidFill>
                <a:schemeClr val="bg1"/>
              </a:solidFill>
              <a:effectLst>
                <a:outerShdw blurRad="38100" dist="19050" dir="2700000" algn="tl" rotWithShape="0">
                  <a:schemeClr val="dk1">
                    <a:alpha val="40000"/>
                  </a:schemeClr>
                </a:outerShdw>
              </a:effectLst>
            </a:rPr>
            <a:t>een stem op één of meer van de kandidaat-titularissen, al dan niet met ook een lijststem</a:t>
          </a:r>
          <a:endParaRPr lang="fr-FR" sz="1100" b="0" kern="1200" cap="none" spc="0" dirty="0">
            <a:ln w="0"/>
            <a:solidFill>
              <a:schemeClr val="bg1"/>
            </a:solidFill>
            <a:effectLst>
              <a:outerShdw blurRad="38100" dist="19050" dir="2700000" algn="tl" rotWithShape="0">
                <a:schemeClr val="dk1">
                  <a:alpha val="40000"/>
                </a:schemeClr>
              </a:outerShdw>
            </a:effectLst>
          </a:endParaRPr>
        </a:p>
      </dsp:txBody>
      <dsp:txXfrm>
        <a:off x="2303681" y="1743712"/>
        <a:ext cx="1674241" cy="1093481"/>
      </dsp:txXfrm>
    </dsp:sp>
    <dsp:sp modelId="{AB246A43-D9C7-4D43-A8F4-958B4894ABBF}">
      <dsp:nvSpPr>
        <dsp:cNvPr id="0" name=""/>
        <dsp:cNvSpPr/>
      </dsp:nvSpPr>
      <dsp:spPr>
        <a:xfrm>
          <a:off x="4273285" y="1245083"/>
          <a:ext cx="1132483" cy="464608"/>
        </a:xfrm>
        <a:custGeom>
          <a:avLst/>
          <a:gdLst/>
          <a:ahLst/>
          <a:cxnLst/>
          <a:rect l="0" t="0" r="0" b="0"/>
          <a:pathLst>
            <a:path>
              <a:moveTo>
                <a:pt x="0" y="0"/>
              </a:moveTo>
              <a:lnTo>
                <a:pt x="0" y="232304"/>
              </a:lnTo>
              <a:lnTo>
                <a:pt x="1132483" y="232304"/>
              </a:lnTo>
              <a:lnTo>
                <a:pt x="1132483" y="464608"/>
              </a:lnTo>
            </a:path>
          </a:pathLst>
        </a:custGeom>
        <a:noFill/>
        <a:ln w="12700" cap="flat" cmpd="sng" algn="ctr">
          <a:solidFill>
            <a:schemeClr val="accent5">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7A32A5-DD10-4C1F-9D58-E316C438FAB4}">
      <dsp:nvSpPr>
        <dsp:cNvPr id="0" name=""/>
        <dsp:cNvSpPr/>
      </dsp:nvSpPr>
      <dsp:spPr>
        <a:xfrm>
          <a:off x="4534627" y="1709692"/>
          <a:ext cx="1742281" cy="1161521"/>
        </a:xfrm>
        <a:prstGeom prst="roundRect">
          <a:avLst>
            <a:gd name="adj" fmla="val 10000"/>
          </a:avLst>
        </a:prstGeom>
        <a:gradFill rotWithShape="0">
          <a:gsLst>
            <a:gs pos="0">
              <a:schemeClr val="accent5">
                <a:tint val="99000"/>
                <a:hueOff val="0"/>
                <a:satOff val="0"/>
                <a:lumOff val="0"/>
                <a:alphaOff val="0"/>
                <a:satMod val="103000"/>
                <a:lumMod val="102000"/>
                <a:tint val="94000"/>
              </a:schemeClr>
            </a:gs>
            <a:gs pos="50000">
              <a:schemeClr val="accent5">
                <a:tint val="99000"/>
                <a:hueOff val="0"/>
                <a:satOff val="0"/>
                <a:lumOff val="0"/>
                <a:alphaOff val="0"/>
                <a:satMod val="110000"/>
                <a:lumMod val="100000"/>
                <a:shade val="100000"/>
              </a:schemeClr>
            </a:gs>
            <a:gs pos="100000">
              <a:schemeClr val="accent5">
                <a:tint val="99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BE" sz="1100" b="0" kern="1200" cap="none" spc="0" dirty="0" err="1" smtClean="0">
              <a:ln w="0"/>
              <a:solidFill>
                <a:schemeClr val="bg1"/>
              </a:solidFill>
              <a:effectLst>
                <a:outerShdw blurRad="38100" dist="19050" dir="2700000" algn="tl" rotWithShape="0">
                  <a:schemeClr val="dk1">
                    <a:alpha val="40000"/>
                  </a:schemeClr>
                </a:outerShdw>
              </a:effectLst>
            </a:rPr>
            <a:t>Categorie</a:t>
          </a:r>
          <a:r>
            <a:rPr lang="fr-BE" sz="1100" b="0" kern="1200" cap="none" spc="0" dirty="0" smtClean="0">
              <a:ln w="0"/>
              <a:solidFill>
                <a:schemeClr val="bg1"/>
              </a:solidFill>
              <a:effectLst>
                <a:outerShdw blurRad="38100" dist="19050" dir="2700000" algn="tl" rotWithShape="0">
                  <a:schemeClr val="dk1">
                    <a:alpha val="40000"/>
                  </a:schemeClr>
                </a:outerShdw>
              </a:effectLst>
            </a:rPr>
            <a:t> 3 : </a:t>
          </a:r>
          <a:r>
            <a:rPr lang="nl-NL" sz="1100" b="0" kern="1200" cap="none" spc="0" dirty="0" smtClean="0">
              <a:ln w="0"/>
              <a:solidFill>
                <a:schemeClr val="bg1"/>
              </a:solidFill>
              <a:effectLst>
                <a:outerShdw blurRad="38100" dist="19050" dir="2700000" algn="tl" rotWithShape="0">
                  <a:schemeClr val="dk1">
                    <a:alpha val="40000"/>
                  </a:schemeClr>
                </a:outerShdw>
              </a:effectLst>
            </a:rPr>
            <a:t>een stem op één of meer van de kandidaat-titularissen en op één of meer van de kandidaat-opvolgers, al dan niet met ook een lijststem </a:t>
          </a:r>
          <a:endParaRPr lang="fr-FR" sz="1100" b="0" kern="1200" cap="none" spc="0" dirty="0">
            <a:ln w="0"/>
            <a:solidFill>
              <a:schemeClr val="bg1"/>
            </a:solidFill>
            <a:effectLst>
              <a:outerShdw blurRad="38100" dist="19050" dir="2700000" algn="tl" rotWithShape="0">
                <a:schemeClr val="dk1">
                  <a:alpha val="40000"/>
                </a:schemeClr>
              </a:outerShdw>
            </a:effectLst>
          </a:endParaRPr>
        </a:p>
      </dsp:txBody>
      <dsp:txXfrm>
        <a:off x="4568647" y="1743712"/>
        <a:ext cx="1674241" cy="1093481"/>
      </dsp:txXfrm>
    </dsp:sp>
    <dsp:sp modelId="{151240F0-764C-45BA-A304-4E68BD3F63D4}">
      <dsp:nvSpPr>
        <dsp:cNvPr id="0" name=""/>
        <dsp:cNvSpPr/>
      </dsp:nvSpPr>
      <dsp:spPr>
        <a:xfrm>
          <a:off x="4273285" y="1245083"/>
          <a:ext cx="3397449" cy="464608"/>
        </a:xfrm>
        <a:custGeom>
          <a:avLst/>
          <a:gdLst/>
          <a:ahLst/>
          <a:cxnLst/>
          <a:rect l="0" t="0" r="0" b="0"/>
          <a:pathLst>
            <a:path>
              <a:moveTo>
                <a:pt x="0" y="0"/>
              </a:moveTo>
              <a:lnTo>
                <a:pt x="0" y="232304"/>
              </a:lnTo>
              <a:lnTo>
                <a:pt x="3397449" y="232304"/>
              </a:lnTo>
              <a:lnTo>
                <a:pt x="3397449" y="464608"/>
              </a:lnTo>
            </a:path>
          </a:pathLst>
        </a:custGeom>
        <a:noFill/>
        <a:ln w="12700" cap="flat" cmpd="sng" algn="ctr">
          <a:solidFill>
            <a:schemeClr val="accent5">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8F7DE0-942C-4579-9890-92248C5BFCE4}">
      <dsp:nvSpPr>
        <dsp:cNvPr id="0" name=""/>
        <dsp:cNvSpPr/>
      </dsp:nvSpPr>
      <dsp:spPr>
        <a:xfrm>
          <a:off x="6799593" y="1709692"/>
          <a:ext cx="1742281" cy="1161521"/>
        </a:xfrm>
        <a:prstGeom prst="roundRect">
          <a:avLst>
            <a:gd name="adj" fmla="val 10000"/>
          </a:avLst>
        </a:prstGeom>
        <a:gradFill rotWithShape="0">
          <a:gsLst>
            <a:gs pos="0">
              <a:schemeClr val="accent5">
                <a:tint val="99000"/>
                <a:hueOff val="0"/>
                <a:satOff val="0"/>
                <a:lumOff val="0"/>
                <a:alphaOff val="0"/>
                <a:satMod val="103000"/>
                <a:lumMod val="102000"/>
                <a:tint val="94000"/>
              </a:schemeClr>
            </a:gs>
            <a:gs pos="50000">
              <a:schemeClr val="accent5">
                <a:tint val="99000"/>
                <a:hueOff val="0"/>
                <a:satOff val="0"/>
                <a:lumOff val="0"/>
                <a:alphaOff val="0"/>
                <a:satMod val="110000"/>
                <a:lumMod val="100000"/>
                <a:shade val="100000"/>
              </a:schemeClr>
            </a:gs>
            <a:gs pos="100000">
              <a:schemeClr val="accent5">
                <a:tint val="99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BE" sz="1100" b="0" kern="1200" cap="none" spc="0" dirty="0" err="1" smtClean="0">
              <a:ln w="0"/>
              <a:solidFill>
                <a:schemeClr val="bg1"/>
              </a:solidFill>
              <a:effectLst>
                <a:outerShdw blurRad="38100" dist="19050" dir="2700000" algn="tl" rotWithShape="0">
                  <a:schemeClr val="dk1">
                    <a:alpha val="40000"/>
                  </a:schemeClr>
                </a:outerShdw>
              </a:effectLst>
            </a:rPr>
            <a:t>Categorie</a:t>
          </a:r>
          <a:r>
            <a:rPr lang="fr-BE" sz="1100" b="0" kern="1200" cap="none" spc="0" dirty="0" smtClean="0">
              <a:ln w="0"/>
              <a:solidFill>
                <a:schemeClr val="bg1"/>
              </a:solidFill>
              <a:effectLst>
                <a:outerShdw blurRad="38100" dist="19050" dir="2700000" algn="tl" rotWithShape="0">
                  <a:schemeClr val="dk1">
                    <a:alpha val="40000"/>
                  </a:schemeClr>
                </a:outerShdw>
              </a:effectLst>
            </a:rPr>
            <a:t> 4 : </a:t>
          </a:r>
          <a:r>
            <a:rPr lang="nl-NL" sz="1100" b="0" kern="1200" cap="none" spc="0" dirty="0" smtClean="0">
              <a:ln w="0"/>
              <a:solidFill>
                <a:schemeClr val="bg1"/>
              </a:solidFill>
              <a:effectLst>
                <a:outerShdw blurRad="38100" dist="19050" dir="2700000" algn="tl" rotWithShape="0">
                  <a:schemeClr val="dk1">
                    <a:alpha val="40000"/>
                  </a:schemeClr>
                </a:outerShdw>
              </a:effectLst>
            </a:rPr>
            <a:t>een stem op één of meer van de kandidaat-opvolgers, al dan niet met ook een lijststem</a:t>
          </a:r>
          <a:endParaRPr lang="fr-FR" sz="1100" b="0" kern="1200" cap="none" spc="0" dirty="0">
            <a:ln w="0"/>
            <a:solidFill>
              <a:schemeClr val="bg1"/>
            </a:solidFill>
            <a:effectLst>
              <a:outerShdw blurRad="38100" dist="19050" dir="2700000" algn="tl" rotWithShape="0">
                <a:schemeClr val="dk1">
                  <a:alpha val="40000"/>
                </a:schemeClr>
              </a:outerShdw>
            </a:effectLst>
          </a:endParaRPr>
        </a:p>
      </dsp:txBody>
      <dsp:txXfrm>
        <a:off x="6833613" y="1743712"/>
        <a:ext cx="1674241" cy="10934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241E3-41E4-4463-A2F8-867D43D7374B}">
      <dsp:nvSpPr>
        <dsp:cNvPr id="0" name=""/>
        <dsp:cNvSpPr/>
      </dsp:nvSpPr>
      <dsp:spPr>
        <a:xfrm>
          <a:off x="4205645" y="55457"/>
          <a:ext cx="2400650" cy="95373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b="0" kern="1200" cap="none" spc="0" dirty="0" smtClean="0">
              <a:ln w="0"/>
              <a:solidFill>
                <a:schemeClr val="bg1"/>
              </a:solidFill>
              <a:effectLst>
                <a:outerShdw blurRad="38100" dist="19050" dir="2700000" algn="tl" rotWithShape="0">
                  <a:schemeClr val="dk1">
                    <a:alpha val="40000"/>
                  </a:schemeClr>
                </a:outerShdw>
              </a:effectLst>
            </a:rPr>
            <a:t>ONGELDIGE STEMMEN</a:t>
          </a:r>
          <a:endParaRPr lang="fr-FR" sz="2400" b="0" kern="1200" cap="none" spc="0" dirty="0">
            <a:ln w="0"/>
            <a:solidFill>
              <a:schemeClr val="bg1"/>
            </a:solidFill>
            <a:effectLst>
              <a:outerShdw blurRad="38100" dist="19050" dir="2700000" algn="tl" rotWithShape="0">
                <a:schemeClr val="dk1">
                  <a:alpha val="40000"/>
                </a:schemeClr>
              </a:outerShdw>
            </a:effectLst>
          </a:endParaRPr>
        </a:p>
      </dsp:txBody>
      <dsp:txXfrm>
        <a:off x="4233579" y="83391"/>
        <a:ext cx="2344782" cy="897868"/>
      </dsp:txXfrm>
    </dsp:sp>
    <dsp:sp modelId="{61759E71-EF4E-4E43-B37F-49D2C0C1B1C9}">
      <dsp:nvSpPr>
        <dsp:cNvPr id="0" name=""/>
        <dsp:cNvSpPr/>
      </dsp:nvSpPr>
      <dsp:spPr>
        <a:xfrm>
          <a:off x="975514" y="1009194"/>
          <a:ext cx="4430456" cy="668795"/>
        </a:xfrm>
        <a:custGeom>
          <a:avLst/>
          <a:gdLst/>
          <a:ahLst/>
          <a:cxnLst/>
          <a:rect l="0" t="0" r="0" b="0"/>
          <a:pathLst>
            <a:path>
              <a:moveTo>
                <a:pt x="4430456" y="0"/>
              </a:moveTo>
              <a:lnTo>
                <a:pt x="4430456" y="334397"/>
              </a:lnTo>
              <a:lnTo>
                <a:pt x="0" y="334397"/>
              </a:lnTo>
              <a:lnTo>
                <a:pt x="0" y="668795"/>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0DCDF2-140F-4B8D-B24D-E1561B92F60F}">
      <dsp:nvSpPr>
        <dsp:cNvPr id="0" name=""/>
        <dsp:cNvSpPr/>
      </dsp:nvSpPr>
      <dsp:spPr>
        <a:xfrm>
          <a:off x="3419" y="1677989"/>
          <a:ext cx="1944189" cy="153710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NL" sz="1600" b="0" kern="1200" cap="none" spc="0" dirty="0" smtClean="0">
              <a:ln w="0"/>
              <a:solidFill>
                <a:schemeClr val="bg1"/>
              </a:solidFill>
              <a:effectLst>
                <a:outerShdw blurRad="38100" dist="19050" dir="2700000" algn="tl" rotWithShape="0">
                  <a:schemeClr val="dk1">
                    <a:alpha val="40000"/>
                  </a:schemeClr>
                </a:outerShdw>
              </a:effectLst>
            </a:rPr>
            <a:t>alle andere stembiljetten dan die welke volgens de wet mogen worden gebruikt</a:t>
          </a:r>
          <a:endParaRPr lang="fr-FR" sz="1600" b="0" kern="1200" cap="none" spc="0" dirty="0">
            <a:ln w="0"/>
            <a:solidFill>
              <a:schemeClr val="bg1"/>
            </a:solidFill>
            <a:effectLst>
              <a:outerShdw blurRad="38100" dist="19050" dir="2700000" algn="tl" rotWithShape="0">
                <a:schemeClr val="dk1">
                  <a:alpha val="40000"/>
                </a:schemeClr>
              </a:outerShdw>
            </a:effectLst>
          </a:endParaRPr>
        </a:p>
      </dsp:txBody>
      <dsp:txXfrm>
        <a:off x="48439" y="1723009"/>
        <a:ext cx="1854149" cy="1447066"/>
      </dsp:txXfrm>
    </dsp:sp>
    <dsp:sp modelId="{0BFABCC3-3B4C-4ABD-B61C-D50449456D7A}">
      <dsp:nvSpPr>
        <dsp:cNvPr id="0" name=""/>
        <dsp:cNvSpPr/>
      </dsp:nvSpPr>
      <dsp:spPr>
        <a:xfrm>
          <a:off x="3185237" y="1009194"/>
          <a:ext cx="2220733" cy="668795"/>
        </a:xfrm>
        <a:custGeom>
          <a:avLst/>
          <a:gdLst/>
          <a:ahLst/>
          <a:cxnLst/>
          <a:rect l="0" t="0" r="0" b="0"/>
          <a:pathLst>
            <a:path>
              <a:moveTo>
                <a:pt x="2220733" y="0"/>
              </a:moveTo>
              <a:lnTo>
                <a:pt x="2220733" y="334397"/>
              </a:lnTo>
              <a:lnTo>
                <a:pt x="0" y="334397"/>
              </a:lnTo>
              <a:lnTo>
                <a:pt x="0" y="668795"/>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A89EF0-A388-4961-B7EE-FCD03BE6CD62}">
      <dsp:nvSpPr>
        <dsp:cNvPr id="0" name=""/>
        <dsp:cNvSpPr/>
      </dsp:nvSpPr>
      <dsp:spPr>
        <a:xfrm>
          <a:off x="2213142" y="1677989"/>
          <a:ext cx="1944189" cy="153710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NL" sz="1600" b="0" kern="1200" cap="none" spc="0" dirty="0" smtClean="0">
              <a:ln w="0"/>
              <a:solidFill>
                <a:schemeClr val="bg1"/>
              </a:solidFill>
              <a:effectLst>
                <a:outerShdw blurRad="38100" dist="19050" dir="2700000" algn="tl" rotWithShape="0">
                  <a:schemeClr val="dk1">
                    <a:alpha val="40000"/>
                  </a:schemeClr>
                </a:outerShdw>
              </a:effectLst>
            </a:rPr>
            <a:t>de stembiljetten waarop stemmen op verschillende lijsten zijn uitgebracht</a:t>
          </a:r>
          <a:endParaRPr lang="fr-BE" sz="1600" b="0" kern="1200" cap="none" spc="0" dirty="0">
            <a:ln w="0"/>
            <a:solidFill>
              <a:schemeClr val="bg1"/>
            </a:solidFill>
            <a:effectLst>
              <a:outerShdw blurRad="38100" dist="19050" dir="2700000" algn="tl" rotWithShape="0">
                <a:schemeClr val="dk1">
                  <a:alpha val="40000"/>
                </a:schemeClr>
              </a:outerShdw>
            </a:effectLst>
          </a:endParaRPr>
        </a:p>
      </dsp:txBody>
      <dsp:txXfrm>
        <a:off x="2258162" y="1723009"/>
        <a:ext cx="1854149" cy="1447066"/>
      </dsp:txXfrm>
    </dsp:sp>
    <dsp:sp modelId="{366BA65F-6DC0-4D89-B8DD-C3C3D735E6CB}">
      <dsp:nvSpPr>
        <dsp:cNvPr id="0" name=""/>
        <dsp:cNvSpPr/>
      </dsp:nvSpPr>
      <dsp:spPr>
        <a:xfrm>
          <a:off x="5349240" y="1009194"/>
          <a:ext cx="91440" cy="668795"/>
        </a:xfrm>
        <a:custGeom>
          <a:avLst/>
          <a:gdLst/>
          <a:ahLst/>
          <a:cxnLst/>
          <a:rect l="0" t="0" r="0" b="0"/>
          <a:pathLst>
            <a:path>
              <a:moveTo>
                <a:pt x="56730" y="0"/>
              </a:moveTo>
              <a:lnTo>
                <a:pt x="56730" y="334397"/>
              </a:lnTo>
              <a:lnTo>
                <a:pt x="45720" y="334397"/>
              </a:lnTo>
              <a:lnTo>
                <a:pt x="45720" y="668795"/>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716C22-3AD2-4DDF-A0E7-AF0CAC05005D}">
      <dsp:nvSpPr>
        <dsp:cNvPr id="0" name=""/>
        <dsp:cNvSpPr/>
      </dsp:nvSpPr>
      <dsp:spPr>
        <a:xfrm>
          <a:off x="4422865" y="1677989"/>
          <a:ext cx="1944189" cy="153710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NL" sz="1600" b="0" kern="1200" cap="none" spc="0" dirty="0" smtClean="0">
              <a:ln w="0"/>
              <a:solidFill>
                <a:schemeClr val="bg1"/>
              </a:solidFill>
              <a:effectLst>
                <a:outerShdw blurRad="38100" dist="19050" dir="2700000" algn="tl" rotWithShape="0">
                  <a:schemeClr val="dk1">
                    <a:alpha val="40000"/>
                  </a:schemeClr>
                </a:outerShdw>
              </a:effectLst>
            </a:rPr>
            <a:t>de stembiljetten waarvan de vorm en de afmetingen veranderd zijn</a:t>
          </a:r>
          <a:endParaRPr lang="fr-BE" sz="1600" b="0" kern="1200" cap="none" spc="0" dirty="0">
            <a:ln w="0"/>
            <a:solidFill>
              <a:schemeClr val="bg1"/>
            </a:solidFill>
            <a:effectLst>
              <a:outerShdw blurRad="38100" dist="19050" dir="2700000" algn="tl" rotWithShape="0">
                <a:schemeClr val="dk1">
                  <a:alpha val="40000"/>
                </a:schemeClr>
              </a:outerShdw>
            </a:effectLst>
          </a:endParaRPr>
        </a:p>
      </dsp:txBody>
      <dsp:txXfrm>
        <a:off x="4467885" y="1723009"/>
        <a:ext cx="1854149" cy="1447066"/>
      </dsp:txXfrm>
    </dsp:sp>
    <dsp:sp modelId="{3847F4D3-C46B-46E7-879B-7EBD58165413}">
      <dsp:nvSpPr>
        <dsp:cNvPr id="0" name=""/>
        <dsp:cNvSpPr/>
      </dsp:nvSpPr>
      <dsp:spPr>
        <a:xfrm>
          <a:off x="5405970" y="1009194"/>
          <a:ext cx="2198712" cy="668795"/>
        </a:xfrm>
        <a:custGeom>
          <a:avLst/>
          <a:gdLst/>
          <a:ahLst/>
          <a:cxnLst/>
          <a:rect l="0" t="0" r="0" b="0"/>
          <a:pathLst>
            <a:path>
              <a:moveTo>
                <a:pt x="0" y="0"/>
              </a:moveTo>
              <a:lnTo>
                <a:pt x="0" y="334397"/>
              </a:lnTo>
              <a:lnTo>
                <a:pt x="2198712" y="334397"/>
              </a:lnTo>
              <a:lnTo>
                <a:pt x="2198712" y="668795"/>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8CF26A-B143-46B9-92A0-0E7AE40B89D9}">
      <dsp:nvSpPr>
        <dsp:cNvPr id="0" name=""/>
        <dsp:cNvSpPr/>
      </dsp:nvSpPr>
      <dsp:spPr>
        <a:xfrm>
          <a:off x="6632588" y="1677989"/>
          <a:ext cx="1944189" cy="153710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NL" sz="1600" b="0" kern="1200" cap="none" spc="0" dirty="0" smtClean="0">
              <a:ln w="0"/>
              <a:solidFill>
                <a:schemeClr val="bg1"/>
              </a:solidFill>
              <a:effectLst>
                <a:outerShdw blurRad="38100" dist="19050" dir="2700000" algn="tl" rotWithShape="0">
                  <a:schemeClr val="dk1">
                    <a:alpha val="40000"/>
                  </a:schemeClr>
                </a:outerShdw>
              </a:effectLst>
            </a:rPr>
            <a:t>de stembiljetten die een papier of enig voorwerp bevatten</a:t>
          </a:r>
          <a:endParaRPr lang="fr-BE" sz="1600" b="0" kern="1200" cap="none" spc="0" dirty="0">
            <a:ln w="0"/>
            <a:solidFill>
              <a:schemeClr val="bg1"/>
            </a:solidFill>
            <a:effectLst>
              <a:outerShdw blurRad="38100" dist="19050" dir="2700000" algn="tl" rotWithShape="0">
                <a:schemeClr val="dk1">
                  <a:alpha val="40000"/>
                </a:schemeClr>
              </a:outerShdw>
            </a:effectLst>
          </a:endParaRPr>
        </a:p>
      </dsp:txBody>
      <dsp:txXfrm>
        <a:off x="6677608" y="1723009"/>
        <a:ext cx="1854149" cy="1447066"/>
      </dsp:txXfrm>
    </dsp:sp>
    <dsp:sp modelId="{3196BE33-ADD4-45A5-9EEB-1843BA417E9C}">
      <dsp:nvSpPr>
        <dsp:cNvPr id="0" name=""/>
        <dsp:cNvSpPr/>
      </dsp:nvSpPr>
      <dsp:spPr>
        <a:xfrm>
          <a:off x="5405970" y="1009194"/>
          <a:ext cx="4408435" cy="668795"/>
        </a:xfrm>
        <a:custGeom>
          <a:avLst/>
          <a:gdLst/>
          <a:ahLst/>
          <a:cxnLst/>
          <a:rect l="0" t="0" r="0" b="0"/>
          <a:pathLst>
            <a:path>
              <a:moveTo>
                <a:pt x="0" y="0"/>
              </a:moveTo>
              <a:lnTo>
                <a:pt x="0" y="334397"/>
              </a:lnTo>
              <a:lnTo>
                <a:pt x="4408435" y="334397"/>
              </a:lnTo>
              <a:lnTo>
                <a:pt x="4408435" y="668795"/>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47F738-CD62-4AF3-A622-02516E5BDFC8}">
      <dsp:nvSpPr>
        <dsp:cNvPr id="0" name=""/>
        <dsp:cNvSpPr/>
      </dsp:nvSpPr>
      <dsp:spPr>
        <a:xfrm>
          <a:off x="8842310" y="1677989"/>
          <a:ext cx="1944189" cy="153710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NL" sz="1600" b="0" kern="1200" cap="none" spc="0" dirty="0" smtClean="0">
              <a:ln w="0"/>
              <a:solidFill>
                <a:schemeClr val="bg1"/>
              </a:solidFill>
              <a:effectLst>
                <a:outerShdw blurRad="38100" dist="19050" dir="2700000" algn="tl" rotWithShape="0">
                  <a:schemeClr val="dk1">
                    <a:alpha val="40000"/>
                  </a:schemeClr>
                </a:outerShdw>
              </a:effectLst>
            </a:rPr>
            <a:t>de stembiljetten die de kiezer herkenbaar maken door een teken, een doorhaling of een niet bij de wet toegestaan merk</a:t>
          </a:r>
          <a:endParaRPr lang="fr-BE" sz="1600" b="0" kern="1200" cap="none" spc="0" dirty="0">
            <a:ln w="0"/>
            <a:solidFill>
              <a:schemeClr val="bg1"/>
            </a:solidFill>
            <a:effectLst>
              <a:outerShdw blurRad="38100" dist="19050" dir="2700000" algn="tl" rotWithShape="0">
                <a:schemeClr val="dk1">
                  <a:alpha val="40000"/>
                </a:schemeClr>
              </a:outerShdw>
            </a:effectLst>
          </a:endParaRPr>
        </a:p>
      </dsp:txBody>
      <dsp:txXfrm>
        <a:off x="8887330" y="1723009"/>
        <a:ext cx="1854149" cy="14470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6C164-FABF-4C65-8775-2288F0E1E289}">
      <dsp:nvSpPr>
        <dsp:cNvPr id="0" name=""/>
        <dsp:cNvSpPr/>
      </dsp:nvSpPr>
      <dsp:spPr>
        <a:xfrm>
          <a:off x="5867894" y="246"/>
          <a:ext cx="1474746" cy="1474746"/>
        </a:xfrm>
        <a:prstGeom prst="ellipse">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fr-FR" sz="2000" kern="1200" dirty="0" smtClean="0">
              <a:solidFill>
                <a:schemeClr val="tx1"/>
              </a:solidFill>
              <a:effectLst/>
            </a:rPr>
            <a:t>Het </a:t>
          </a:r>
          <a:r>
            <a:rPr lang="fr-FR" sz="2000" kern="1200" dirty="0" err="1" smtClean="0">
              <a:solidFill>
                <a:schemeClr val="tx1"/>
              </a:solidFill>
              <a:effectLst/>
            </a:rPr>
            <a:t>aantal</a:t>
          </a:r>
          <a:r>
            <a:rPr lang="fr-FR" sz="2000" kern="1200" dirty="0" smtClean="0">
              <a:solidFill>
                <a:schemeClr val="tx1"/>
              </a:solidFill>
              <a:effectLst/>
            </a:rPr>
            <a:t> </a:t>
          </a:r>
          <a:r>
            <a:rPr lang="fr-FR" sz="2000" kern="1200" dirty="0" err="1" smtClean="0">
              <a:solidFill>
                <a:schemeClr val="tx1"/>
              </a:solidFill>
              <a:effectLst/>
            </a:rPr>
            <a:t>geldige</a:t>
          </a:r>
          <a:r>
            <a:rPr lang="fr-FR" sz="2000" kern="1200" dirty="0" smtClean="0">
              <a:solidFill>
                <a:schemeClr val="tx1"/>
              </a:solidFill>
              <a:effectLst/>
            </a:rPr>
            <a:t> </a:t>
          </a:r>
          <a:r>
            <a:rPr lang="fr-FR" sz="2000" kern="1200" dirty="0" err="1" smtClean="0">
              <a:solidFill>
                <a:schemeClr val="tx1"/>
              </a:solidFill>
              <a:effectLst/>
            </a:rPr>
            <a:t>stemmen</a:t>
          </a:r>
          <a:endParaRPr lang="fr-FR" sz="2000" kern="1200" dirty="0" smtClean="0">
            <a:solidFill>
              <a:schemeClr val="tx1"/>
            </a:solidFill>
            <a:effectLst/>
          </a:endParaRPr>
        </a:p>
      </dsp:txBody>
      <dsp:txXfrm>
        <a:off x="6083866" y="216218"/>
        <a:ext cx="1042802" cy="1042802"/>
      </dsp:txXfrm>
    </dsp:sp>
    <dsp:sp modelId="{B73C185D-7B41-4BFB-9D7A-A4391865EB1B}">
      <dsp:nvSpPr>
        <dsp:cNvPr id="0" name=""/>
        <dsp:cNvSpPr/>
      </dsp:nvSpPr>
      <dsp:spPr>
        <a:xfrm>
          <a:off x="2447691" y="309819"/>
          <a:ext cx="855353" cy="855353"/>
        </a:xfrm>
        <a:prstGeom prst="mathMinus">
          <a:avLst/>
        </a:prstGeom>
        <a:gradFill rotWithShape="0">
          <a:gsLst>
            <a:gs pos="0">
              <a:schemeClr val="accent2">
                <a:shade val="90000"/>
                <a:hueOff val="0"/>
                <a:satOff val="0"/>
                <a:lumOff val="0"/>
                <a:alphaOff val="0"/>
                <a:satMod val="103000"/>
                <a:lumMod val="102000"/>
                <a:tint val="94000"/>
              </a:schemeClr>
            </a:gs>
            <a:gs pos="50000">
              <a:schemeClr val="accent2">
                <a:shade val="90000"/>
                <a:hueOff val="0"/>
                <a:satOff val="0"/>
                <a:lumOff val="0"/>
                <a:alphaOff val="0"/>
                <a:satMod val="110000"/>
                <a:lumMod val="100000"/>
                <a:shade val="100000"/>
              </a:schemeClr>
            </a:gs>
            <a:gs pos="100000">
              <a:schemeClr val="accent2">
                <a:shade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dirty="0">
            <a:solidFill>
              <a:schemeClr val="tx1"/>
            </a:solidFill>
          </a:endParaRPr>
        </a:p>
      </dsp:txBody>
      <dsp:txXfrm>
        <a:off x="2561068" y="636906"/>
        <a:ext cx="628599" cy="201179"/>
      </dsp:txXfrm>
    </dsp:sp>
    <dsp:sp modelId="{DD3155E1-9DA0-4FBB-8146-53126CABCABA}">
      <dsp:nvSpPr>
        <dsp:cNvPr id="0" name=""/>
        <dsp:cNvSpPr/>
      </dsp:nvSpPr>
      <dsp:spPr>
        <a:xfrm>
          <a:off x="3422793" y="246"/>
          <a:ext cx="1474746" cy="1474746"/>
        </a:xfrm>
        <a:prstGeom prst="ellipse">
          <a:avLst/>
        </a:prstGeom>
        <a:gradFill rotWithShape="0">
          <a:gsLst>
            <a:gs pos="0">
              <a:schemeClr val="accent2">
                <a:shade val="50000"/>
                <a:hueOff val="-394115"/>
                <a:satOff val="5189"/>
                <a:lumOff val="31078"/>
                <a:alphaOff val="0"/>
                <a:satMod val="103000"/>
                <a:lumMod val="102000"/>
                <a:tint val="94000"/>
              </a:schemeClr>
            </a:gs>
            <a:gs pos="50000">
              <a:schemeClr val="accent2">
                <a:shade val="50000"/>
                <a:hueOff val="-394115"/>
                <a:satOff val="5189"/>
                <a:lumOff val="31078"/>
                <a:alphaOff val="0"/>
                <a:satMod val="110000"/>
                <a:lumMod val="100000"/>
                <a:shade val="100000"/>
              </a:schemeClr>
            </a:gs>
            <a:gs pos="100000">
              <a:schemeClr val="accent2">
                <a:shade val="50000"/>
                <a:hueOff val="-394115"/>
                <a:satOff val="5189"/>
                <a:lumOff val="3107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fr-BE" sz="1800" kern="1200" dirty="0" smtClean="0">
              <a:solidFill>
                <a:schemeClr val="tx1"/>
              </a:solidFill>
            </a:rPr>
            <a:t>Blanco en </a:t>
          </a:r>
          <a:r>
            <a:rPr lang="fr-BE" sz="1800" kern="1200" dirty="0" err="1" smtClean="0">
              <a:solidFill>
                <a:schemeClr val="tx1"/>
              </a:solidFill>
            </a:rPr>
            <a:t>ongeldige</a:t>
          </a:r>
          <a:r>
            <a:rPr lang="fr-BE" sz="1800" kern="1200" dirty="0" smtClean="0">
              <a:solidFill>
                <a:schemeClr val="tx1"/>
              </a:solidFill>
            </a:rPr>
            <a:t> </a:t>
          </a:r>
          <a:r>
            <a:rPr lang="fr-BE" sz="1800" kern="1200" dirty="0" err="1" smtClean="0">
              <a:solidFill>
                <a:schemeClr val="tx1"/>
              </a:solidFill>
            </a:rPr>
            <a:t>stemmen</a:t>
          </a:r>
          <a:endParaRPr lang="fr-BE" sz="1800" kern="1200" dirty="0">
            <a:solidFill>
              <a:schemeClr val="tx1"/>
            </a:solidFill>
          </a:endParaRPr>
        </a:p>
      </dsp:txBody>
      <dsp:txXfrm>
        <a:off x="3638765" y="216218"/>
        <a:ext cx="1042802" cy="1042802"/>
      </dsp:txXfrm>
    </dsp:sp>
    <dsp:sp modelId="{656D58BF-4CF7-4A16-9F2A-858FA583C779}">
      <dsp:nvSpPr>
        <dsp:cNvPr id="0" name=""/>
        <dsp:cNvSpPr/>
      </dsp:nvSpPr>
      <dsp:spPr>
        <a:xfrm>
          <a:off x="5017289" y="309819"/>
          <a:ext cx="855353" cy="855353"/>
        </a:xfrm>
        <a:prstGeom prst="mathEqual">
          <a:avLst/>
        </a:prstGeom>
        <a:gradFill rotWithShape="0">
          <a:gsLst>
            <a:gs pos="0">
              <a:schemeClr val="accent2">
                <a:shade val="90000"/>
                <a:hueOff val="-574681"/>
                <a:satOff val="409"/>
                <a:lumOff val="32114"/>
                <a:alphaOff val="0"/>
                <a:satMod val="103000"/>
                <a:lumMod val="102000"/>
                <a:tint val="94000"/>
              </a:schemeClr>
            </a:gs>
            <a:gs pos="50000">
              <a:schemeClr val="accent2">
                <a:shade val="90000"/>
                <a:hueOff val="-574681"/>
                <a:satOff val="409"/>
                <a:lumOff val="32114"/>
                <a:alphaOff val="0"/>
                <a:satMod val="110000"/>
                <a:lumMod val="100000"/>
                <a:shade val="100000"/>
              </a:schemeClr>
            </a:gs>
            <a:gs pos="100000">
              <a:schemeClr val="accent2">
                <a:shade val="90000"/>
                <a:hueOff val="-574681"/>
                <a:satOff val="409"/>
                <a:lumOff val="321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fr-FR" sz="3600" kern="1200" dirty="0">
            <a:solidFill>
              <a:schemeClr val="tx1"/>
            </a:solidFill>
          </a:endParaRPr>
        </a:p>
      </dsp:txBody>
      <dsp:txXfrm>
        <a:off x="5130666" y="486022"/>
        <a:ext cx="628599" cy="502947"/>
      </dsp:txXfrm>
    </dsp:sp>
    <dsp:sp modelId="{08E91BD6-F432-4174-B46F-80EC32462163}">
      <dsp:nvSpPr>
        <dsp:cNvPr id="0" name=""/>
        <dsp:cNvSpPr/>
      </dsp:nvSpPr>
      <dsp:spPr>
        <a:xfrm>
          <a:off x="918393" y="246"/>
          <a:ext cx="1474746" cy="1474746"/>
        </a:xfrm>
        <a:prstGeom prst="ellipse">
          <a:avLst/>
        </a:prstGeom>
        <a:gradFill rotWithShape="0">
          <a:gsLst>
            <a:gs pos="0">
              <a:schemeClr val="accent2">
                <a:shade val="50000"/>
                <a:hueOff val="-394115"/>
                <a:satOff val="5189"/>
                <a:lumOff val="31078"/>
                <a:alphaOff val="0"/>
                <a:satMod val="103000"/>
                <a:lumMod val="102000"/>
                <a:tint val="94000"/>
              </a:schemeClr>
            </a:gs>
            <a:gs pos="50000">
              <a:schemeClr val="accent2">
                <a:shade val="50000"/>
                <a:hueOff val="-394115"/>
                <a:satOff val="5189"/>
                <a:lumOff val="31078"/>
                <a:alphaOff val="0"/>
                <a:satMod val="110000"/>
                <a:lumMod val="100000"/>
                <a:shade val="100000"/>
              </a:schemeClr>
            </a:gs>
            <a:gs pos="100000">
              <a:schemeClr val="accent2">
                <a:shade val="50000"/>
                <a:hueOff val="-394115"/>
                <a:satOff val="5189"/>
                <a:lumOff val="3107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fr-BE" sz="1800" kern="1200" dirty="0" err="1" smtClean="0">
              <a:solidFill>
                <a:schemeClr val="tx1"/>
              </a:solidFill>
            </a:rPr>
            <a:t>Totaal</a:t>
          </a:r>
          <a:r>
            <a:rPr lang="fr-BE" sz="1800" kern="1200" dirty="0" smtClean="0">
              <a:solidFill>
                <a:schemeClr val="tx1"/>
              </a:solidFill>
            </a:rPr>
            <a:t> </a:t>
          </a:r>
          <a:r>
            <a:rPr lang="fr-BE" sz="1800" kern="1200" dirty="0" err="1" smtClean="0">
              <a:solidFill>
                <a:schemeClr val="tx1"/>
              </a:solidFill>
            </a:rPr>
            <a:t>aantal</a:t>
          </a:r>
          <a:r>
            <a:rPr lang="fr-BE" sz="1800" kern="1200" dirty="0" smtClean="0">
              <a:solidFill>
                <a:schemeClr val="tx1"/>
              </a:solidFill>
            </a:rPr>
            <a:t> </a:t>
          </a:r>
          <a:r>
            <a:rPr lang="fr-BE" sz="1800" kern="1200" dirty="0" err="1" smtClean="0">
              <a:solidFill>
                <a:schemeClr val="tx1"/>
              </a:solidFill>
            </a:rPr>
            <a:t>stemmen</a:t>
          </a:r>
          <a:endParaRPr lang="fr-BE" sz="1800" kern="1200" dirty="0">
            <a:solidFill>
              <a:schemeClr val="tx1"/>
            </a:solidFill>
          </a:endParaRPr>
        </a:p>
      </dsp:txBody>
      <dsp:txXfrm>
        <a:off x="1134365" y="216218"/>
        <a:ext cx="1042802" cy="104280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50444" y="0"/>
            <a:ext cx="2945659" cy="498055"/>
          </a:xfrm>
          <a:prstGeom prst="rect">
            <a:avLst/>
          </a:prstGeom>
        </p:spPr>
        <p:txBody>
          <a:bodyPr vert="horz" lIns="91440" tIns="45720" rIns="91440" bIns="45720" rtlCol="0"/>
          <a:lstStyle>
            <a:lvl1pPr algn="r">
              <a:defRPr sz="1200"/>
            </a:lvl1pPr>
          </a:lstStyle>
          <a:p>
            <a:fld id="{A24CB6DA-2636-4E2E-90F0-B3FBB2ED4E3F}" type="datetimeFigureOut">
              <a:rPr lang="fr-BE" smtClean="0"/>
              <a:t>02-05-24</a:t>
            </a:fld>
            <a:endParaRPr lang="fr-BE"/>
          </a:p>
        </p:txBody>
      </p:sp>
      <p:sp>
        <p:nvSpPr>
          <p:cNvPr id="4" name="Espace réservé du pied de page 3"/>
          <p:cNvSpPr>
            <a:spLocks noGrp="1"/>
          </p:cNvSpPr>
          <p:nvPr>
            <p:ph type="ftr" sz="quarter" idx="2"/>
          </p:nvPr>
        </p:nvSpPr>
        <p:spPr>
          <a:xfrm>
            <a:off x="1" y="9428584"/>
            <a:ext cx="2945659" cy="498055"/>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50444" y="9428584"/>
            <a:ext cx="2945659" cy="498055"/>
          </a:xfrm>
          <a:prstGeom prst="rect">
            <a:avLst/>
          </a:prstGeom>
        </p:spPr>
        <p:txBody>
          <a:bodyPr vert="horz" lIns="91440" tIns="45720" rIns="91440" bIns="45720" rtlCol="0" anchor="b"/>
          <a:lstStyle>
            <a:lvl1pPr algn="r">
              <a:defRPr sz="1200"/>
            </a:lvl1pPr>
          </a:lstStyle>
          <a:p>
            <a:fld id="{02B4C8E7-58AD-48DC-8102-7D5E11715034}" type="slidenum">
              <a:rPr lang="fr-BE" smtClean="0"/>
              <a:t>‹N°›</a:t>
            </a:fld>
            <a:endParaRPr lang="fr-BE"/>
          </a:p>
        </p:txBody>
      </p:sp>
    </p:spTree>
    <p:extLst>
      <p:ext uri="{BB962C8B-B14F-4D97-AF65-F5344CB8AC3E}">
        <p14:creationId xmlns:p14="http://schemas.microsoft.com/office/powerpoint/2010/main" val="30110947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1768AC57-1A30-492C-BED8-163914FAEF84}" type="datetimeFigureOut">
              <a:rPr lang="fr-BE" smtClean="0"/>
              <a:t>02-05-24</a:t>
            </a:fld>
            <a:endParaRPr lang="fr-BE"/>
          </a:p>
        </p:txBody>
      </p:sp>
      <p:sp>
        <p:nvSpPr>
          <p:cNvPr id="4" name="Espace réservé de l'image des diapositives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A781610F-F06E-46EC-A6DB-426E75736BF8}" type="slidenum">
              <a:rPr lang="fr-BE" smtClean="0"/>
              <a:t>‹N°›</a:t>
            </a:fld>
            <a:endParaRPr lang="fr-BE"/>
          </a:p>
        </p:txBody>
      </p:sp>
    </p:spTree>
    <p:extLst>
      <p:ext uri="{BB962C8B-B14F-4D97-AF65-F5344CB8AC3E}">
        <p14:creationId xmlns:p14="http://schemas.microsoft.com/office/powerpoint/2010/main" val="31654028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A781610F-F06E-46EC-A6DB-426E75736BF8}" type="slidenum">
              <a:rPr lang="fr-BE" smtClean="0"/>
              <a:t>1</a:t>
            </a:fld>
            <a:endParaRPr lang="fr-BE" dirty="0"/>
          </a:p>
        </p:txBody>
      </p:sp>
    </p:spTree>
    <p:extLst>
      <p:ext uri="{BB962C8B-B14F-4D97-AF65-F5344CB8AC3E}">
        <p14:creationId xmlns:p14="http://schemas.microsoft.com/office/powerpoint/2010/main" val="1302456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10</a:t>
            </a:fld>
            <a:endParaRPr lang="fr-BE"/>
          </a:p>
        </p:txBody>
      </p:sp>
    </p:spTree>
    <p:extLst>
      <p:ext uri="{BB962C8B-B14F-4D97-AF65-F5344CB8AC3E}">
        <p14:creationId xmlns:p14="http://schemas.microsoft.com/office/powerpoint/2010/main" val="802983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11</a:t>
            </a:fld>
            <a:endParaRPr lang="fr-BE"/>
          </a:p>
        </p:txBody>
      </p:sp>
    </p:spTree>
    <p:extLst>
      <p:ext uri="{BB962C8B-B14F-4D97-AF65-F5344CB8AC3E}">
        <p14:creationId xmlns:p14="http://schemas.microsoft.com/office/powerpoint/2010/main" val="2234180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12</a:t>
            </a:fld>
            <a:endParaRPr lang="fr-BE"/>
          </a:p>
        </p:txBody>
      </p:sp>
    </p:spTree>
    <p:extLst>
      <p:ext uri="{BB962C8B-B14F-4D97-AF65-F5344CB8AC3E}">
        <p14:creationId xmlns:p14="http://schemas.microsoft.com/office/powerpoint/2010/main" val="2277184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13</a:t>
            </a:fld>
            <a:endParaRPr lang="fr-BE"/>
          </a:p>
        </p:txBody>
      </p:sp>
    </p:spTree>
    <p:extLst>
      <p:ext uri="{BB962C8B-B14F-4D97-AF65-F5344CB8AC3E}">
        <p14:creationId xmlns:p14="http://schemas.microsoft.com/office/powerpoint/2010/main" val="728983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14</a:t>
            </a:fld>
            <a:endParaRPr lang="fr-BE"/>
          </a:p>
        </p:txBody>
      </p:sp>
    </p:spTree>
    <p:extLst>
      <p:ext uri="{BB962C8B-B14F-4D97-AF65-F5344CB8AC3E}">
        <p14:creationId xmlns:p14="http://schemas.microsoft.com/office/powerpoint/2010/main" val="3096104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15</a:t>
            </a:fld>
            <a:endParaRPr lang="fr-BE"/>
          </a:p>
        </p:txBody>
      </p:sp>
    </p:spTree>
    <p:extLst>
      <p:ext uri="{BB962C8B-B14F-4D97-AF65-F5344CB8AC3E}">
        <p14:creationId xmlns:p14="http://schemas.microsoft.com/office/powerpoint/2010/main" val="1208808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16</a:t>
            </a:fld>
            <a:endParaRPr lang="fr-BE"/>
          </a:p>
        </p:txBody>
      </p:sp>
    </p:spTree>
    <p:extLst>
      <p:ext uri="{BB962C8B-B14F-4D97-AF65-F5344CB8AC3E}">
        <p14:creationId xmlns:p14="http://schemas.microsoft.com/office/powerpoint/2010/main" val="2440486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17</a:t>
            </a:fld>
            <a:endParaRPr lang="fr-BE"/>
          </a:p>
        </p:txBody>
      </p:sp>
    </p:spTree>
    <p:extLst>
      <p:ext uri="{BB962C8B-B14F-4D97-AF65-F5344CB8AC3E}">
        <p14:creationId xmlns:p14="http://schemas.microsoft.com/office/powerpoint/2010/main" val="821984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18</a:t>
            </a:fld>
            <a:endParaRPr lang="fr-BE"/>
          </a:p>
        </p:txBody>
      </p:sp>
    </p:spTree>
    <p:extLst>
      <p:ext uri="{BB962C8B-B14F-4D97-AF65-F5344CB8AC3E}">
        <p14:creationId xmlns:p14="http://schemas.microsoft.com/office/powerpoint/2010/main" val="2759744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19</a:t>
            </a:fld>
            <a:endParaRPr lang="fr-BE"/>
          </a:p>
        </p:txBody>
      </p:sp>
    </p:spTree>
    <p:extLst>
      <p:ext uri="{BB962C8B-B14F-4D97-AF65-F5344CB8AC3E}">
        <p14:creationId xmlns:p14="http://schemas.microsoft.com/office/powerpoint/2010/main" val="3154449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2</a:t>
            </a:fld>
            <a:endParaRPr lang="fr-BE"/>
          </a:p>
        </p:txBody>
      </p:sp>
    </p:spTree>
    <p:extLst>
      <p:ext uri="{BB962C8B-B14F-4D97-AF65-F5344CB8AC3E}">
        <p14:creationId xmlns:p14="http://schemas.microsoft.com/office/powerpoint/2010/main" val="1407559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20</a:t>
            </a:fld>
            <a:endParaRPr lang="fr-BE"/>
          </a:p>
        </p:txBody>
      </p:sp>
    </p:spTree>
    <p:extLst>
      <p:ext uri="{BB962C8B-B14F-4D97-AF65-F5344CB8AC3E}">
        <p14:creationId xmlns:p14="http://schemas.microsoft.com/office/powerpoint/2010/main" val="1149697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21</a:t>
            </a:fld>
            <a:endParaRPr lang="fr-BE"/>
          </a:p>
        </p:txBody>
      </p:sp>
    </p:spTree>
    <p:extLst>
      <p:ext uri="{BB962C8B-B14F-4D97-AF65-F5344CB8AC3E}">
        <p14:creationId xmlns:p14="http://schemas.microsoft.com/office/powerpoint/2010/main" val="3474103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22</a:t>
            </a:fld>
            <a:endParaRPr lang="fr-BE"/>
          </a:p>
        </p:txBody>
      </p:sp>
    </p:spTree>
    <p:extLst>
      <p:ext uri="{BB962C8B-B14F-4D97-AF65-F5344CB8AC3E}">
        <p14:creationId xmlns:p14="http://schemas.microsoft.com/office/powerpoint/2010/main" val="1219083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23</a:t>
            </a:fld>
            <a:endParaRPr lang="fr-BE"/>
          </a:p>
        </p:txBody>
      </p:sp>
    </p:spTree>
    <p:extLst>
      <p:ext uri="{BB962C8B-B14F-4D97-AF65-F5344CB8AC3E}">
        <p14:creationId xmlns:p14="http://schemas.microsoft.com/office/powerpoint/2010/main" val="534542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24</a:t>
            </a:fld>
            <a:endParaRPr lang="fr-BE"/>
          </a:p>
        </p:txBody>
      </p:sp>
    </p:spTree>
    <p:extLst>
      <p:ext uri="{BB962C8B-B14F-4D97-AF65-F5344CB8AC3E}">
        <p14:creationId xmlns:p14="http://schemas.microsoft.com/office/powerpoint/2010/main" val="3379315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25</a:t>
            </a:fld>
            <a:endParaRPr lang="fr-BE"/>
          </a:p>
        </p:txBody>
      </p:sp>
    </p:spTree>
    <p:extLst>
      <p:ext uri="{BB962C8B-B14F-4D97-AF65-F5344CB8AC3E}">
        <p14:creationId xmlns:p14="http://schemas.microsoft.com/office/powerpoint/2010/main" val="2563866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26</a:t>
            </a:fld>
            <a:endParaRPr lang="fr-BE"/>
          </a:p>
        </p:txBody>
      </p:sp>
    </p:spTree>
    <p:extLst>
      <p:ext uri="{BB962C8B-B14F-4D97-AF65-F5344CB8AC3E}">
        <p14:creationId xmlns:p14="http://schemas.microsoft.com/office/powerpoint/2010/main" val="17780046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27</a:t>
            </a:fld>
            <a:endParaRPr lang="fr-BE"/>
          </a:p>
        </p:txBody>
      </p:sp>
    </p:spTree>
    <p:extLst>
      <p:ext uri="{BB962C8B-B14F-4D97-AF65-F5344CB8AC3E}">
        <p14:creationId xmlns:p14="http://schemas.microsoft.com/office/powerpoint/2010/main" val="1604480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28</a:t>
            </a:fld>
            <a:endParaRPr lang="fr-BE"/>
          </a:p>
        </p:txBody>
      </p:sp>
    </p:spTree>
    <p:extLst>
      <p:ext uri="{BB962C8B-B14F-4D97-AF65-F5344CB8AC3E}">
        <p14:creationId xmlns:p14="http://schemas.microsoft.com/office/powerpoint/2010/main" val="34545332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29</a:t>
            </a:fld>
            <a:endParaRPr lang="fr-BE"/>
          </a:p>
        </p:txBody>
      </p:sp>
    </p:spTree>
    <p:extLst>
      <p:ext uri="{BB962C8B-B14F-4D97-AF65-F5344CB8AC3E}">
        <p14:creationId xmlns:p14="http://schemas.microsoft.com/office/powerpoint/2010/main" val="3174523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3</a:t>
            </a:fld>
            <a:endParaRPr lang="fr-BE"/>
          </a:p>
        </p:txBody>
      </p:sp>
    </p:spTree>
    <p:extLst>
      <p:ext uri="{BB962C8B-B14F-4D97-AF65-F5344CB8AC3E}">
        <p14:creationId xmlns:p14="http://schemas.microsoft.com/office/powerpoint/2010/main" val="31886968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30</a:t>
            </a:fld>
            <a:endParaRPr lang="fr-BE"/>
          </a:p>
        </p:txBody>
      </p:sp>
    </p:spTree>
    <p:extLst>
      <p:ext uri="{BB962C8B-B14F-4D97-AF65-F5344CB8AC3E}">
        <p14:creationId xmlns:p14="http://schemas.microsoft.com/office/powerpoint/2010/main" val="665971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31</a:t>
            </a:fld>
            <a:endParaRPr lang="fr-BE"/>
          </a:p>
        </p:txBody>
      </p:sp>
    </p:spTree>
    <p:extLst>
      <p:ext uri="{BB962C8B-B14F-4D97-AF65-F5344CB8AC3E}">
        <p14:creationId xmlns:p14="http://schemas.microsoft.com/office/powerpoint/2010/main" val="6879772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32</a:t>
            </a:fld>
            <a:endParaRPr lang="fr-BE"/>
          </a:p>
        </p:txBody>
      </p:sp>
    </p:spTree>
    <p:extLst>
      <p:ext uri="{BB962C8B-B14F-4D97-AF65-F5344CB8AC3E}">
        <p14:creationId xmlns:p14="http://schemas.microsoft.com/office/powerpoint/2010/main" val="7004511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33</a:t>
            </a:fld>
            <a:endParaRPr lang="fr-BE"/>
          </a:p>
        </p:txBody>
      </p:sp>
    </p:spTree>
    <p:extLst>
      <p:ext uri="{BB962C8B-B14F-4D97-AF65-F5344CB8AC3E}">
        <p14:creationId xmlns:p14="http://schemas.microsoft.com/office/powerpoint/2010/main" val="38107162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34</a:t>
            </a:fld>
            <a:endParaRPr lang="fr-BE"/>
          </a:p>
        </p:txBody>
      </p:sp>
    </p:spTree>
    <p:extLst>
      <p:ext uri="{BB962C8B-B14F-4D97-AF65-F5344CB8AC3E}">
        <p14:creationId xmlns:p14="http://schemas.microsoft.com/office/powerpoint/2010/main" val="21611428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35</a:t>
            </a:fld>
            <a:endParaRPr lang="fr-BE"/>
          </a:p>
        </p:txBody>
      </p:sp>
    </p:spTree>
    <p:extLst>
      <p:ext uri="{BB962C8B-B14F-4D97-AF65-F5344CB8AC3E}">
        <p14:creationId xmlns:p14="http://schemas.microsoft.com/office/powerpoint/2010/main" val="8694106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36</a:t>
            </a:fld>
            <a:endParaRPr lang="fr-BE"/>
          </a:p>
        </p:txBody>
      </p:sp>
    </p:spTree>
    <p:extLst>
      <p:ext uri="{BB962C8B-B14F-4D97-AF65-F5344CB8AC3E}">
        <p14:creationId xmlns:p14="http://schemas.microsoft.com/office/powerpoint/2010/main" val="13108868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fr-BE" dirty="0"/>
          </a:p>
        </p:txBody>
      </p:sp>
      <p:sp>
        <p:nvSpPr>
          <p:cNvPr id="4" name="Tijdelijke aanduiding voor dianummer 3"/>
          <p:cNvSpPr>
            <a:spLocks noGrp="1"/>
          </p:cNvSpPr>
          <p:nvPr>
            <p:ph type="sldNum" sz="quarter" idx="10"/>
          </p:nvPr>
        </p:nvSpPr>
        <p:spPr/>
        <p:txBody>
          <a:bodyPr/>
          <a:lstStyle/>
          <a:p>
            <a:fld id="{A781610F-F06E-46EC-A6DB-426E75736BF8}" type="slidenum">
              <a:rPr lang="fr-BE" smtClean="0"/>
              <a:t>40</a:t>
            </a:fld>
            <a:endParaRPr lang="fr-BE"/>
          </a:p>
        </p:txBody>
      </p:sp>
    </p:spTree>
    <p:extLst>
      <p:ext uri="{BB962C8B-B14F-4D97-AF65-F5344CB8AC3E}">
        <p14:creationId xmlns:p14="http://schemas.microsoft.com/office/powerpoint/2010/main" val="2133683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4</a:t>
            </a:fld>
            <a:endParaRPr lang="fr-BE"/>
          </a:p>
        </p:txBody>
      </p:sp>
    </p:spTree>
    <p:extLst>
      <p:ext uri="{BB962C8B-B14F-4D97-AF65-F5344CB8AC3E}">
        <p14:creationId xmlns:p14="http://schemas.microsoft.com/office/powerpoint/2010/main" val="3987055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5</a:t>
            </a:fld>
            <a:endParaRPr lang="fr-BE"/>
          </a:p>
        </p:txBody>
      </p:sp>
    </p:spTree>
    <p:extLst>
      <p:ext uri="{BB962C8B-B14F-4D97-AF65-F5344CB8AC3E}">
        <p14:creationId xmlns:p14="http://schemas.microsoft.com/office/powerpoint/2010/main" val="483537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6</a:t>
            </a:fld>
            <a:endParaRPr lang="fr-BE"/>
          </a:p>
        </p:txBody>
      </p:sp>
    </p:spTree>
    <p:extLst>
      <p:ext uri="{BB962C8B-B14F-4D97-AF65-F5344CB8AC3E}">
        <p14:creationId xmlns:p14="http://schemas.microsoft.com/office/powerpoint/2010/main" val="104589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7</a:t>
            </a:fld>
            <a:endParaRPr lang="fr-BE"/>
          </a:p>
        </p:txBody>
      </p:sp>
    </p:spTree>
    <p:extLst>
      <p:ext uri="{BB962C8B-B14F-4D97-AF65-F5344CB8AC3E}">
        <p14:creationId xmlns:p14="http://schemas.microsoft.com/office/powerpoint/2010/main" val="2005720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8</a:t>
            </a:fld>
            <a:endParaRPr lang="fr-BE"/>
          </a:p>
        </p:txBody>
      </p:sp>
    </p:spTree>
    <p:extLst>
      <p:ext uri="{BB962C8B-B14F-4D97-AF65-F5344CB8AC3E}">
        <p14:creationId xmlns:p14="http://schemas.microsoft.com/office/powerpoint/2010/main" val="2189092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9</a:t>
            </a:fld>
            <a:endParaRPr lang="fr-BE"/>
          </a:p>
        </p:txBody>
      </p:sp>
    </p:spTree>
    <p:extLst>
      <p:ext uri="{BB962C8B-B14F-4D97-AF65-F5344CB8AC3E}">
        <p14:creationId xmlns:p14="http://schemas.microsoft.com/office/powerpoint/2010/main" val="1623223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nl-N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p>
            <a:fld id="{75955F8B-3E6D-42EF-8FB6-BF36C17DC08C}" type="datetime1">
              <a:rPr lang="fr-BE" smtClean="0"/>
              <a:t>02-05-24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F7BF293-AAF6-49FC-B1CF-E9CB23417874}" type="slidenum">
              <a:rPr lang="fr-BE" smtClean="0"/>
              <a:t>‹N°›</a:t>
            </a:fld>
            <a:endParaRPr lang="fr-BE"/>
          </a:p>
        </p:txBody>
      </p:sp>
    </p:spTree>
    <p:extLst>
      <p:ext uri="{BB962C8B-B14F-4D97-AF65-F5344CB8AC3E}">
        <p14:creationId xmlns:p14="http://schemas.microsoft.com/office/powerpoint/2010/main" val="199720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F3209BEA-9930-4F8A-8A73-321394C4025A}" type="datetime1">
              <a:rPr lang="fr-BE" smtClean="0"/>
              <a:t>02-05-24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F7BF293-AAF6-49FC-B1CF-E9CB23417874}" type="slidenum">
              <a:rPr lang="fr-BE" smtClean="0"/>
              <a:t>‹N°›</a:t>
            </a:fld>
            <a:endParaRPr lang="fr-BE"/>
          </a:p>
        </p:txBody>
      </p:sp>
    </p:spTree>
    <p:extLst>
      <p:ext uri="{BB962C8B-B14F-4D97-AF65-F5344CB8AC3E}">
        <p14:creationId xmlns:p14="http://schemas.microsoft.com/office/powerpoint/2010/main" val="2702084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2B2C3C71-8D36-48B8-88FE-D0A8C54C6C34}" type="datetime1">
              <a:rPr lang="fr-BE" smtClean="0"/>
              <a:t>02-05-24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F7BF293-AAF6-49FC-B1CF-E9CB23417874}" type="slidenum">
              <a:rPr lang="fr-BE" smtClean="0"/>
              <a:t>‹N°›</a:t>
            </a:fld>
            <a:endParaRPr lang="fr-BE"/>
          </a:p>
        </p:txBody>
      </p:sp>
    </p:spTree>
    <p:extLst>
      <p:ext uri="{BB962C8B-B14F-4D97-AF65-F5344CB8AC3E}">
        <p14:creationId xmlns:p14="http://schemas.microsoft.com/office/powerpoint/2010/main" val="735974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75C25FA6-56E7-4FC8-BFCF-AC887767CD1B}" type="datetime1">
              <a:rPr lang="fr-BE" smtClean="0"/>
              <a:t>02-05-24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F7BF293-AAF6-49FC-B1CF-E9CB23417874}" type="slidenum">
              <a:rPr lang="fr-BE" smtClean="0"/>
              <a:t>‹N°›</a:t>
            </a:fld>
            <a:endParaRPr lang="fr-BE"/>
          </a:p>
        </p:txBody>
      </p:sp>
    </p:spTree>
    <p:extLst>
      <p:ext uri="{BB962C8B-B14F-4D97-AF65-F5344CB8AC3E}">
        <p14:creationId xmlns:p14="http://schemas.microsoft.com/office/powerpoint/2010/main" val="1375402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nl-N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6D2DC8-61C1-4D48-9AD6-1DC7E76DDB1B}" type="datetime1">
              <a:rPr lang="fr-BE" smtClean="0"/>
              <a:t>02-05-24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F7BF293-AAF6-49FC-B1CF-E9CB23417874}" type="slidenum">
              <a:rPr lang="fr-BE" smtClean="0"/>
              <a:t>‹N°›</a:t>
            </a:fld>
            <a:endParaRPr lang="fr-BE"/>
          </a:p>
        </p:txBody>
      </p:sp>
    </p:spTree>
    <p:extLst>
      <p:ext uri="{BB962C8B-B14F-4D97-AF65-F5344CB8AC3E}">
        <p14:creationId xmlns:p14="http://schemas.microsoft.com/office/powerpoint/2010/main" val="243427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p>
            <a:fld id="{861954C3-E3F1-4199-873A-A9079B6475F5}" type="datetime1">
              <a:rPr lang="fr-BE" smtClean="0"/>
              <a:t>02-05-24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2F7BF293-AAF6-49FC-B1CF-E9CB23417874}" type="slidenum">
              <a:rPr lang="fr-BE" smtClean="0"/>
              <a:t>‹N°›</a:t>
            </a:fld>
            <a:endParaRPr lang="fr-BE"/>
          </a:p>
        </p:txBody>
      </p:sp>
    </p:spTree>
    <p:extLst>
      <p:ext uri="{BB962C8B-B14F-4D97-AF65-F5344CB8AC3E}">
        <p14:creationId xmlns:p14="http://schemas.microsoft.com/office/powerpoint/2010/main" val="19155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nl-N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p>
            <a:fld id="{030CFB95-3813-4A4C-BFEF-464042865C39}" type="datetime1">
              <a:rPr lang="fr-BE" smtClean="0"/>
              <a:t>02-05-24</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2F7BF293-AAF6-49FC-B1CF-E9CB23417874}" type="slidenum">
              <a:rPr lang="fr-BE" smtClean="0"/>
              <a:t>‹N°›</a:t>
            </a:fld>
            <a:endParaRPr lang="fr-BE"/>
          </a:p>
        </p:txBody>
      </p:sp>
    </p:spTree>
    <p:extLst>
      <p:ext uri="{BB962C8B-B14F-4D97-AF65-F5344CB8AC3E}">
        <p14:creationId xmlns:p14="http://schemas.microsoft.com/office/powerpoint/2010/main" val="1568991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p>
            <a:fld id="{D7980E1C-E3A8-46A7-8F1C-EDB402BB48CE}" type="datetime1">
              <a:rPr lang="fr-BE" smtClean="0"/>
              <a:t>02-05-24</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2F7BF293-AAF6-49FC-B1CF-E9CB23417874}" type="slidenum">
              <a:rPr lang="fr-BE" smtClean="0"/>
              <a:t>‹N°›</a:t>
            </a:fld>
            <a:endParaRPr lang="fr-BE"/>
          </a:p>
        </p:txBody>
      </p:sp>
    </p:spTree>
    <p:extLst>
      <p:ext uri="{BB962C8B-B14F-4D97-AF65-F5344CB8AC3E}">
        <p14:creationId xmlns:p14="http://schemas.microsoft.com/office/powerpoint/2010/main" val="157751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9BA475-A9A1-4906-8209-46EA9FBE7813}" type="datetime1">
              <a:rPr lang="fr-BE" smtClean="0"/>
              <a:t>02-05-24</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2F7BF293-AAF6-49FC-B1CF-E9CB23417874}" type="slidenum">
              <a:rPr lang="fr-BE" smtClean="0"/>
              <a:t>‹N°›</a:t>
            </a:fld>
            <a:endParaRPr lang="fr-BE"/>
          </a:p>
        </p:txBody>
      </p:sp>
    </p:spTree>
    <p:extLst>
      <p:ext uri="{BB962C8B-B14F-4D97-AF65-F5344CB8AC3E}">
        <p14:creationId xmlns:p14="http://schemas.microsoft.com/office/powerpoint/2010/main" val="1664794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nl-N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DFBEBA7-46CF-4BE2-A72C-8739A09A0543}" type="datetime1">
              <a:rPr lang="fr-BE" smtClean="0"/>
              <a:t>02-05-24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2F7BF293-AAF6-49FC-B1CF-E9CB23417874}" type="slidenum">
              <a:rPr lang="fr-BE" smtClean="0"/>
              <a:t>‹N°›</a:t>
            </a:fld>
            <a:endParaRPr lang="fr-BE"/>
          </a:p>
        </p:txBody>
      </p:sp>
    </p:spTree>
    <p:extLst>
      <p:ext uri="{BB962C8B-B14F-4D97-AF65-F5344CB8AC3E}">
        <p14:creationId xmlns:p14="http://schemas.microsoft.com/office/powerpoint/2010/main" val="4067503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nl-N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0434CA-0A8E-4059-A491-4DC8A8733703}" type="datetime1">
              <a:rPr lang="fr-BE" smtClean="0"/>
              <a:t>02-05-24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2F7BF293-AAF6-49FC-B1CF-E9CB23417874}" type="slidenum">
              <a:rPr lang="fr-BE" smtClean="0"/>
              <a:t>‹N°›</a:t>
            </a:fld>
            <a:endParaRPr lang="fr-BE"/>
          </a:p>
        </p:txBody>
      </p:sp>
    </p:spTree>
    <p:extLst>
      <p:ext uri="{BB962C8B-B14F-4D97-AF65-F5344CB8AC3E}">
        <p14:creationId xmlns:p14="http://schemas.microsoft.com/office/powerpoint/2010/main" val="3169800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nl-N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154CF8-6901-4BFE-8D7F-3403CE46F126}" type="datetime1">
              <a:rPr lang="fr-BE" smtClean="0"/>
              <a:t>02-05-24</a:t>
            </a:fld>
            <a:endParaRPr lang="fr-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7BF293-AAF6-49FC-B1CF-E9CB23417874}" type="slidenum">
              <a:rPr lang="fr-BE" smtClean="0"/>
              <a:t>‹N°›</a:t>
            </a:fld>
            <a:endParaRPr lang="fr-BE"/>
          </a:p>
        </p:txBody>
      </p:sp>
    </p:spTree>
    <p:extLst>
      <p:ext uri="{BB962C8B-B14F-4D97-AF65-F5344CB8AC3E}">
        <p14:creationId xmlns:p14="http://schemas.microsoft.com/office/powerpoint/2010/main" val="35714973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jpe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jpeg"/><Relationship Id="rId7" Type="http://schemas.openxmlformats.org/officeDocument/2006/relationships/diagramColors" Target="../diagrams/colors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hyperlink" Target="https://verkiezingen.fgov.be/medewerkers/verplaatsingvergoedingen"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e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39538" y="5046129"/>
            <a:ext cx="6686316" cy="830997"/>
          </a:xfrm>
          <a:prstGeom prst="rect">
            <a:avLst/>
          </a:prstGeom>
          <a:noFill/>
        </p:spPr>
        <p:txBody>
          <a:bodyPr wrap="square" rtlCol="0">
            <a:spAutoFit/>
          </a:bodyPr>
          <a:lstStyle/>
          <a:p>
            <a:pPr algn="ctr"/>
            <a:r>
              <a:rPr lang="fr-BE" sz="2400" i="1" dirty="0"/>
              <a:t>Verkiezingen van de </a:t>
            </a:r>
            <a:r>
              <a:rPr lang="fr-BE" sz="2400" i="1" dirty="0" err="1"/>
              <a:t>Kamer</a:t>
            </a:r>
            <a:r>
              <a:rPr lang="fr-BE" sz="2400" i="1" dirty="0"/>
              <a:t>, </a:t>
            </a:r>
            <a:r>
              <a:rPr lang="nl-NL" sz="2400" i="1" dirty="0"/>
              <a:t>het Vlaams Parlement, en het Europees Parlement</a:t>
            </a:r>
            <a:endParaRPr lang="fr-BE" sz="2400" i="1" dirty="0"/>
          </a:p>
        </p:txBody>
      </p:sp>
      <p:pic>
        <p:nvPicPr>
          <p:cNvPr id="5"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0" y="6108363"/>
            <a:ext cx="529386" cy="490723"/>
          </a:xfrm>
          <a:prstGeom prst="rect">
            <a:avLst/>
          </a:prstGeom>
        </p:spPr>
      </p:pic>
      <p:sp>
        <p:nvSpPr>
          <p:cNvPr id="6" name="Rectangle 2"/>
          <p:cNvSpPr/>
          <p:nvPr/>
        </p:nvSpPr>
        <p:spPr>
          <a:xfrm>
            <a:off x="2120311" y="2265211"/>
            <a:ext cx="7724775" cy="4333875"/>
          </a:xfrm>
          <a:prstGeom prst="rect">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8" name="ZoneTexte 3"/>
          <p:cNvSpPr txBox="1"/>
          <p:nvPr/>
        </p:nvSpPr>
        <p:spPr>
          <a:xfrm>
            <a:off x="3401599" y="3025513"/>
            <a:ext cx="5162195" cy="1754326"/>
          </a:xfrm>
          <a:prstGeom prst="rect">
            <a:avLst/>
          </a:prstGeom>
          <a:noFill/>
        </p:spPr>
        <p:txBody>
          <a:bodyPr wrap="square" rtlCol="0">
            <a:spAutoFit/>
          </a:bodyPr>
          <a:lstStyle/>
          <a:p>
            <a:pPr algn="ctr"/>
            <a:r>
              <a:rPr lang="fr-BE" sz="3600" b="1" cap="small"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Opleiding</a:t>
            </a:r>
            <a:r>
              <a:rPr lang="fr-BE" sz="3600" b="1" cap="small"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3600" b="1" cap="small"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voorzitters</a:t>
            </a:r>
            <a:endParaRPr lang="fr-BE" sz="3600" b="1" cap="small"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fr-BE" sz="2400" b="1" cap="small" dirty="0" smtClean="0">
                <a:latin typeface="Arial" panose="020B0604020202020204" pitchFamily="34" charset="0"/>
                <a:cs typeface="Arial" panose="020B0604020202020204" pitchFamily="34" charset="0"/>
              </a:rPr>
              <a:t>___</a:t>
            </a:r>
          </a:p>
          <a:p>
            <a:pPr algn="ctr"/>
            <a:endParaRPr lang="fr-BE" sz="2400" b="1" cap="small" dirty="0" smtClean="0">
              <a:latin typeface="Arial" panose="020B0604020202020204" pitchFamily="34" charset="0"/>
              <a:cs typeface="Arial" panose="020B0604020202020204" pitchFamily="34" charset="0"/>
            </a:endParaRPr>
          </a:p>
          <a:p>
            <a:pPr algn="ctr"/>
            <a:r>
              <a:rPr lang="fr-BE" sz="2400" b="1" cap="small"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telbureau</a:t>
            </a:r>
            <a:endParaRPr lang="fr-BE" sz="2400" b="1" cap="small"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9"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5855"/>
            <a:ext cx="12318772" cy="1755425"/>
          </a:xfrm>
          <a:prstGeom prst="rect">
            <a:avLst/>
          </a:prstGeom>
        </p:spPr>
      </p:pic>
    </p:spTree>
    <p:extLst>
      <p:ext uri="{BB962C8B-B14F-4D97-AF65-F5344CB8AC3E}">
        <p14:creationId xmlns:p14="http://schemas.microsoft.com/office/powerpoint/2010/main" val="9806133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92" y="1610576"/>
            <a:ext cx="10515600" cy="4534193"/>
          </a:xfrm>
        </p:spPr>
        <p:txBody>
          <a:bodyPr>
            <a:normAutofit/>
          </a:bodyPr>
          <a:lstStyle/>
          <a:p>
            <a:pPr>
              <a:lnSpc>
                <a:spcPct val="150000"/>
              </a:lnSpc>
            </a:pPr>
            <a:r>
              <a:rPr lang="fr-BE" sz="2400" dirty="0" smtClean="0"/>
              <a:t>Start van de </a:t>
            </a:r>
            <a:r>
              <a:rPr lang="fr-BE" sz="2400" dirty="0" err="1" smtClean="0"/>
              <a:t>telling</a:t>
            </a:r>
            <a:r>
              <a:rPr lang="fr-BE" sz="2400" dirty="0" smtClean="0"/>
              <a:t> om 15u</a:t>
            </a:r>
          </a:p>
          <a:p>
            <a:pPr lvl="1">
              <a:lnSpc>
                <a:spcPct val="150000"/>
              </a:lnSpc>
              <a:buFont typeface="Wingdings" panose="05000000000000000000" pitchFamily="2" charset="2"/>
              <a:buChar char="è"/>
            </a:pPr>
            <a:r>
              <a:rPr lang="fr-BE" sz="2000" dirty="0" err="1" smtClean="0">
                <a:sym typeface="Wingdings" panose="05000000000000000000" pitchFamily="2" charset="2"/>
              </a:rPr>
              <a:t>Aanwezigheid</a:t>
            </a:r>
            <a:r>
              <a:rPr lang="fr-BE" sz="2000" dirty="0" smtClean="0">
                <a:sym typeface="Wingdings" panose="05000000000000000000" pitchFamily="2" charset="2"/>
              </a:rPr>
              <a:t> van de </a:t>
            </a:r>
            <a:r>
              <a:rPr lang="fr-BE" sz="2000" dirty="0" err="1" smtClean="0">
                <a:sym typeface="Wingdings" panose="05000000000000000000" pitchFamily="2" charset="2"/>
              </a:rPr>
              <a:t>voorzitter</a:t>
            </a:r>
            <a:r>
              <a:rPr lang="fr-BE" sz="2000" dirty="0" smtClean="0">
                <a:sym typeface="Wingdings" panose="05000000000000000000" pitchFamily="2" charset="2"/>
              </a:rPr>
              <a:t> en </a:t>
            </a:r>
            <a:r>
              <a:rPr lang="fr-BE" sz="2000" dirty="0" err="1" smtClean="0">
                <a:sym typeface="Wingdings" panose="05000000000000000000" pitchFamily="2" charset="2"/>
              </a:rPr>
              <a:t>secretaris</a:t>
            </a:r>
            <a:r>
              <a:rPr lang="fr-BE" sz="2000" dirty="0" smtClean="0">
                <a:sym typeface="Wingdings" panose="05000000000000000000" pitchFamily="2" charset="2"/>
              </a:rPr>
              <a:t> </a:t>
            </a:r>
            <a:r>
              <a:rPr lang="fr-BE" sz="2000" dirty="0" err="1" smtClean="0">
                <a:sym typeface="Wingdings" panose="05000000000000000000" pitchFamily="2" charset="2"/>
              </a:rPr>
              <a:t>zoals</a:t>
            </a:r>
            <a:r>
              <a:rPr lang="fr-BE" sz="2000" dirty="0" smtClean="0">
                <a:sym typeface="Wingdings" panose="05000000000000000000" pitchFamily="2" charset="2"/>
              </a:rPr>
              <a:t> </a:t>
            </a:r>
            <a:r>
              <a:rPr lang="fr-BE" sz="2000" dirty="0" err="1" smtClean="0">
                <a:sym typeface="Wingdings" panose="05000000000000000000" pitchFamily="2" charset="2"/>
              </a:rPr>
              <a:t>bepaald</a:t>
            </a:r>
            <a:r>
              <a:rPr lang="fr-BE" sz="2000" dirty="0" smtClean="0">
                <a:sym typeface="Wingdings" panose="05000000000000000000" pitchFamily="2" charset="2"/>
              </a:rPr>
              <a:t> </a:t>
            </a:r>
            <a:r>
              <a:rPr lang="fr-BE" sz="2000" dirty="0" err="1" smtClean="0">
                <a:sym typeface="Wingdings" panose="05000000000000000000" pitchFamily="2" charset="2"/>
              </a:rPr>
              <a:t>door</a:t>
            </a:r>
            <a:r>
              <a:rPr lang="fr-BE" sz="2000" dirty="0" smtClean="0">
                <a:sym typeface="Wingdings" panose="05000000000000000000" pitchFamily="2" charset="2"/>
              </a:rPr>
              <a:t> de </a:t>
            </a:r>
            <a:r>
              <a:rPr lang="fr-BE" sz="2000" dirty="0" err="1" smtClean="0">
                <a:sym typeface="Wingdings" panose="05000000000000000000" pitchFamily="2" charset="2"/>
              </a:rPr>
              <a:t>voorzitter</a:t>
            </a:r>
            <a:r>
              <a:rPr lang="fr-BE" sz="2000" dirty="0" smtClean="0">
                <a:sym typeface="Wingdings" panose="05000000000000000000" pitchFamily="2" charset="2"/>
              </a:rPr>
              <a:t> van het </a:t>
            </a:r>
            <a:r>
              <a:rPr lang="fr-BE" sz="2000" dirty="0" err="1" smtClean="0">
                <a:sym typeface="Wingdings" panose="05000000000000000000" pitchFamily="2" charset="2"/>
              </a:rPr>
              <a:t>kantonhoofdbureau</a:t>
            </a:r>
            <a:endParaRPr lang="fr-BE" sz="2000" dirty="0" smtClean="0">
              <a:sym typeface="Wingdings" panose="05000000000000000000" pitchFamily="2" charset="2"/>
            </a:endParaRPr>
          </a:p>
          <a:p>
            <a:pPr marL="457200" lvl="1" indent="0">
              <a:lnSpc>
                <a:spcPct val="150000"/>
              </a:lnSpc>
              <a:buNone/>
            </a:pPr>
            <a:endParaRPr lang="fr-BE" sz="2000" dirty="0">
              <a:sym typeface="Wingdings" panose="05000000000000000000" pitchFamily="2" charset="2"/>
            </a:endParaRPr>
          </a:p>
          <a:p>
            <a:pPr marL="342900" lvl="1" indent="-342900">
              <a:lnSpc>
                <a:spcPct val="150000"/>
              </a:lnSpc>
            </a:pPr>
            <a:r>
              <a:rPr lang="fr-BE" dirty="0" err="1" smtClean="0">
                <a:sym typeface="Wingdings" panose="05000000000000000000" pitchFamily="2" charset="2"/>
              </a:rPr>
              <a:t>Einde</a:t>
            </a:r>
            <a:r>
              <a:rPr lang="fr-BE" dirty="0" smtClean="0">
                <a:sym typeface="Wingdings" panose="05000000000000000000" pitchFamily="2" charset="2"/>
              </a:rPr>
              <a:t> van de </a:t>
            </a:r>
            <a:r>
              <a:rPr lang="fr-BE" dirty="0" err="1" smtClean="0">
                <a:sym typeface="Wingdings" panose="05000000000000000000" pitchFamily="2" charset="2"/>
              </a:rPr>
              <a:t>telling</a:t>
            </a:r>
            <a:r>
              <a:rPr lang="fr-BE" dirty="0" smtClean="0">
                <a:sym typeface="Wingdings" panose="05000000000000000000" pitchFamily="2" charset="2"/>
              </a:rPr>
              <a:t>: </a:t>
            </a:r>
            <a:r>
              <a:rPr lang="fr-BE" dirty="0" err="1" smtClean="0">
                <a:sym typeface="Wingdings" panose="05000000000000000000" pitchFamily="2" charset="2"/>
              </a:rPr>
              <a:t>invullen</a:t>
            </a:r>
            <a:r>
              <a:rPr lang="fr-BE" dirty="0" smtClean="0">
                <a:sym typeface="Wingdings" panose="05000000000000000000" pitchFamily="2" charset="2"/>
              </a:rPr>
              <a:t> van het PV en de </a:t>
            </a:r>
            <a:r>
              <a:rPr lang="fr-BE" dirty="0" err="1" smtClean="0">
                <a:sym typeface="Wingdings" panose="05000000000000000000" pitchFamily="2" charset="2"/>
              </a:rPr>
              <a:t>samenvattende</a:t>
            </a:r>
            <a:r>
              <a:rPr lang="fr-BE" dirty="0" smtClean="0">
                <a:sym typeface="Wingdings" panose="05000000000000000000" pitchFamily="2" charset="2"/>
              </a:rPr>
              <a:t> </a:t>
            </a:r>
            <a:r>
              <a:rPr lang="fr-BE" dirty="0" err="1" smtClean="0">
                <a:sym typeface="Wingdings" panose="05000000000000000000" pitchFamily="2" charset="2"/>
              </a:rPr>
              <a:t>tabel</a:t>
            </a:r>
            <a:endParaRPr lang="fr-BE" dirty="0" smtClean="0">
              <a:sym typeface="Wingdings" panose="05000000000000000000" pitchFamily="2" charset="2"/>
            </a:endParaRPr>
          </a:p>
          <a:p>
            <a:pPr lvl="1">
              <a:lnSpc>
                <a:spcPct val="150000"/>
              </a:lnSpc>
              <a:buFont typeface="Wingdings" panose="05000000000000000000" pitchFamily="2" charset="2"/>
              <a:buChar char="è"/>
            </a:pPr>
            <a:r>
              <a:rPr lang="nl-NL" sz="2000" dirty="0"/>
              <a:t>Vul dit proces-verbaal aan van zodra je de in deze </a:t>
            </a:r>
            <a:r>
              <a:rPr lang="nl-NL" sz="2000" dirty="0" smtClean="0"/>
              <a:t>presentatie </a:t>
            </a:r>
            <a:r>
              <a:rPr lang="nl-NL" sz="2000" dirty="0"/>
              <a:t>vermelde verrichtingen hebt uitgevoerd.</a:t>
            </a:r>
            <a:endParaRPr lang="nl-BE" sz="2000" dirty="0"/>
          </a:p>
          <a:p>
            <a:pPr marL="342900" lvl="1" indent="-342900">
              <a:lnSpc>
                <a:spcPct val="150000"/>
              </a:lnSpc>
            </a:pPr>
            <a:endParaRPr lang="fr-BE" dirty="0" smtClean="0">
              <a:sym typeface="Wingdings" panose="05000000000000000000" pitchFamily="2" charset="2"/>
            </a:endParaRPr>
          </a:p>
        </p:txBody>
      </p:sp>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8" name="Titre 1"/>
          <p:cNvSpPr>
            <a:spLocks noGrp="1"/>
          </p:cNvSpPr>
          <p:nvPr>
            <p:ph type="title"/>
          </p:nvPr>
        </p:nvSpPr>
        <p:spPr>
          <a:xfrm>
            <a:off x="2171723" y="663307"/>
            <a:ext cx="9157646" cy="659218"/>
          </a:xfrm>
        </p:spPr>
        <p:txBody>
          <a:bodyPr>
            <a:normAutofit/>
          </a:bodyPr>
          <a:lstStyle/>
          <a:p>
            <a:r>
              <a:rPr lang="fr-BE" sz="2800" b="1" cap="small" spc="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800" b="1" cap="small" spc="3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a:t>
            </a:r>
            <a:r>
              <a:rPr lang="fr-BE" sz="2800" b="1" cap="small" spc="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800" b="1" cap="small" spc="3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telling</a:t>
            </a:r>
            <a:endPar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10</a:t>
            </a:fld>
            <a:endParaRPr lang="fr-BE"/>
          </a:p>
        </p:txBody>
      </p:sp>
    </p:spTree>
    <p:extLst>
      <p:ext uri="{BB962C8B-B14F-4D97-AF65-F5344CB8AC3E}">
        <p14:creationId xmlns:p14="http://schemas.microsoft.com/office/powerpoint/2010/main" val="2377120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92" y="1610576"/>
            <a:ext cx="10515600" cy="5110899"/>
          </a:xfrm>
        </p:spPr>
        <p:txBody>
          <a:bodyPr>
            <a:normAutofit/>
          </a:bodyPr>
          <a:lstStyle/>
          <a:p>
            <a:pPr marL="0" indent="0">
              <a:lnSpc>
                <a:spcPct val="150000"/>
              </a:lnSpc>
              <a:buNone/>
            </a:pPr>
            <a:r>
              <a:rPr lang="fr-BE" sz="2400" b="1" dirty="0" err="1" smtClean="0"/>
              <a:t>Ontvangst</a:t>
            </a:r>
            <a:r>
              <a:rPr lang="fr-BE" sz="2400" b="1" dirty="0" smtClean="0"/>
              <a:t> van de </a:t>
            </a:r>
            <a:r>
              <a:rPr lang="fr-BE" sz="2400" b="1" dirty="0" err="1" smtClean="0"/>
              <a:t>documenten</a:t>
            </a:r>
            <a:r>
              <a:rPr lang="fr-BE" sz="2400" b="1" dirty="0" smtClean="0"/>
              <a:t> van het </a:t>
            </a:r>
            <a:r>
              <a:rPr lang="fr-BE" sz="2400" b="1" dirty="0" err="1" smtClean="0"/>
              <a:t>telbureau</a:t>
            </a:r>
            <a:endParaRPr lang="fr-BE" sz="2400" b="1" dirty="0" smtClean="0"/>
          </a:p>
          <a:p>
            <a:pPr>
              <a:lnSpc>
                <a:spcPct val="150000"/>
              </a:lnSpc>
            </a:pPr>
            <a:r>
              <a:rPr lang="fr-BE" sz="2400" dirty="0" err="1" smtClean="0">
                <a:sym typeface="Wingdings" panose="05000000000000000000" pitchFamily="2" charset="2"/>
              </a:rPr>
              <a:t>Elk</a:t>
            </a:r>
            <a:r>
              <a:rPr lang="fr-BE" sz="2400" dirty="0" smtClean="0">
                <a:sym typeface="Wingdings" panose="05000000000000000000" pitchFamily="2" charset="2"/>
              </a:rPr>
              <a:t> bureau </a:t>
            </a:r>
            <a:r>
              <a:rPr lang="fr-BE" sz="2400" dirty="0" err="1" smtClean="0">
                <a:sym typeface="Wingdings" panose="05000000000000000000" pitchFamily="2" charset="2"/>
              </a:rPr>
              <a:t>zal</a:t>
            </a:r>
            <a:r>
              <a:rPr lang="fr-BE" sz="2400" dirty="0" smtClean="0">
                <a:sym typeface="Wingdings" panose="05000000000000000000" pitchFamily="2" charset="2"/>
              </a:rPr>
              <a:t> je </a:t>
            </a:r>
            <a:r>
              <a:rPr lang="fr-BE" sz="2400" dirty="0" err="1" smtClean="0">
                <a:sym typeface="Wingdings" panose="05000000000000000000" pitchFamily="2" charset="2"/>
              </a:rPr>
              <a:t>volgende</a:t>
            </a:r>
            <a:r>
              <a:rPr lang="fr-BE" sz="2400" dirty="0" smtClean="0">
                <a:sym typeface="Wingdings" panose="05000000000000000000" pitchFamily="2" charset="2"/>
              </a:rPr>
              <a:t> </a:t>
            </a:r>
            <a:r>
              <a:rPr lang="fr-BE" sz="2400" dirty="0" err="1" smtClean="0">
                <a:sym typeface="Wingdings" panose="05000000000000000000" pitchFamily="2" charset="2"/>
              </a:rPr>
              <a:t>stukken</a:t>
            </a:r>
            <a:r>
              <a:rPr lang="fr-BE" sz="2400" dirty="0" smtClean="0">
                <a:sym typeface="Wingdings" panose="05000000000000000000" pitchFamily="2" charset="2"/>
              </a:rPr>
              <a:t> </a:t>
            </a:r>
            <a:r>
              <a:rPr lang="fr-BE" sz="2400" dirty="0" err="1" smtClean="0">
                <a:sym typeface="Wingdings" panose="05000000000000000000" pitchFamily="2" charset="2"/>
              </a:rPr>
              <a:t>overhandingen</a:t>
            </a:r>
            <a:r>
              <a:rPr lang="fr-BE" sz="2400" dirty="0" smtClean="0">
                <a:sym typeface="Wingdings" panose="05000000000000000000" pitchFamily="2" charset="2"/>
              </a:rPr>
              <a:t> (</a:t>
            </a:r>
            <a:r>
              <a:rPr lang="fr-BE" sz="2400" dirty="0" smtClean="0">
                <a:solidFill>
                  <a:srgbClr val="FF0000"/>
                </a:solidFill>
                <a:sym typeface="Wingdings" panose="05000000000000000000" pitchFamily="2" charset="2"/>
              </a:rPr>
              <a:t>open </a:t>
            </a:r>
            <a:r>
              <a:rPr lang="fr-BE" sz="2400" dirty="0" err="1" smtClean="0">
                <a:solidFill>
                  <a:srgbClr val="FF0000"/>
                </a:solidFill>
                <a:sym typeface="Wingdings" panose="05000000000000000000" pitchFamily="2" charset="2"/>
              </a:rPr>
              <a:t>ze</a:t>
            </a:r>
            <a:r>
              <a:rPr lang="fr-BE" sz="2400" dirty="0" smtClean="0">
                <a:solidFill>
                  <a:srgbClr val="FF0000"/>
                </a:solidFill>
                <a:sym typeface="Wingdings" panose="05000000000000000000" pitchFamily="2" charset="2"/>
              </a:rPr>
              <a:t> niet</a:t>
            </a:r>
            <a:r>
              <a:rPr lang="fr-BE" sz="2400" dirty="0" smtClean="0">
                <a:sym typeface="Wingdings" panose="05000000000000000000" pitchFamily="2" charset="2"/>
              </a:rPr>
              <a:t>) :</a:t>
            </a:r>
            <a:endParaRPr lang="fr-BE" sz="2400" dirty="0">
              <a:sym typeface="Wingdings" panose="05000000000000000000" pitchFamily="2" charset="2"/>
            </a:endParaRPr>
          </a:p>
          <a:p>
            <a:pPr marL="973138" lvl="0" indent="-342900">
              <a:buFont typeface="Courier New" panose="02070309020205020404" pitchFamily="49" charset="0"/>
              <a:buChar char="o"/>
            </a:pPr>
            <a:r>
              <a:rPr lang="nl-NL" sz="2000" dirty="0"/>
              <a:t>De omslag met het proces-verbaal van het </a:t>
            </a:r>
            <a:r>
              <a:rPr lang="nl-NL" sz="2000" dirty="0" smtClean="0"/>
              <a:t>stembureau</a:t>
            </a:r>
            <a:endParaRPr lang="nl-BE" sz="2000" dirty="0"/>
          </a:p>
          <a:p>
            <a:pPr marL="973138" lvl="0" indent="-342900">
              <a:buFont typeface="Courier New" panose="02070309020205020404" pitchFamily="49" charset="0"/>
              <a:buChar char="o"/>
            </a:pPr>
            <a:r>
              <a:rPr lang="nl-NL" sz="2000" dirty="0"/>
              <a:t>De omslag met de teruggenomen </a:t>
            </a:r>
            <a:r>
              <a:rPr lang="nl-NL" sz="2000" dirty="0" smtClean="0"/>
              <a:t>stembiljetten</a:t>
            </a:r>
            <a:endParaRPr lang="nl-BE" sz="2000" dirty="0"/>
          </a:p>
          <a:p>
            <a:pPr marL="973138" lvl="0" indent="-342900">
              <a:buFont typeface="Courier New" panose="02070309020205020404" pitchFamily="49" charset="0"/>
              <a:buChar char="o"/>
            </a:pPr>
            <a:r>
              <a:rPr lang="nl-NL" sz="2000" dirty="0"/>
              <a:t>De omslag met de ongebruikte </a:t>
            </a:r>
            <a:r>
              <a:rPr lang="nl-NL" sz="2000" dirty="0" smtClean="0"/>
              <a:t>stembiljetten</a:t>
            </a:r>
            <a:endParaRPr lang="nl-BE" sz="2000" dirty="0"/>
          </a:p>
          <a:p>
            <a:pPr marL="973138" lvl="0" indent="-342900">
              <a:buFont typeface="Courier New" panose="02070309020205020404" pitchFamily="49" charset="0"/>
              <a:buChar char="o"/>
            </a:pPr>
            <a:r>
              <a:rPr lang="nl-NL" sz="2000" dirty="0"/>
              <a:t>De omslag met de aanstiplijst, </a:t>
            </a:r>
            <a:r>
              <a:rPr lang="nl-NL" sz="2000" dirty="0">
                <a:solidFill>
                  <a:srgbClr val="FF0000"/>
                </a:solidFill>
              </a:rPr>
              <a:t>indien je de stembiljetten van de Kamer telt (telbureau A)</a:t>
            </a:r>
            <a:endParaRPr lang="nl-BE" sz="2000" dirty="0">
              <a:solidFill>
                <a:srgbClr val="FF0000"/>
              </a:solidFill>
            </a:endParaRPr>
          </a:p>
          <a:p>
            <a:pPr>
              <a:lnSpc>
                <a:spcPct val="150000"/>
              </a:lnSpc>
            </a:pPr>
            <a:r>
              <a:rPr lang="nl-NL" sz="2400" dirty="0" smtClean="0"/>
              <a:t>Ga </a:t>
            </a:r>
            <a:r>
              <a:rPr lang="nl-NL" sz="2400" dirty="0"/>
              <a:t>na of de pakken en de stembussen/omslagen naar behoren gesloten zijn en of de stempels intact </a:t>
            </a:r>
            <a:r>
              <a:rPr lang="nl-NL" sz="2400" dirty="0" smtClean="0"/>
              <a:t>zijn </a:t>
            </a:r>
            <a:r>
              <a:rPr lang="fr-BE" sz="2400" dirty="0" smtClean="0">
                <a:sym typeface="Wingdings" panose="05000000000000000000" pitchFamily="2" charset="2"/>
              </a:rPr>
              <a:t>(indien niet, </a:t>
            </a:r>
            <a:r>
              <a:rPr lang="fr-BE" sz="2400" dirty="0" err="1" smtClean="0">
                <a:sym typeface="Wingdings" panose="05000000000000000000" pitchFamily="2" charset="2"/>
              </a:rPr>
              <a:t>meld</a:t>
            </a:r>
            <a:r>
              <a:rPr lang="fr-BE" sz="2400" dirty="0" smtClean="0">
                <a:sym typeface="Wingdings" panose="05000000000000000000" pitchFamily="2" charset="2"/>
              </a:rPr>
              <a:t> dit in het PV)</a:t>
            </a:r>
          </a:p>
        </p:txBody>
      </p:sp>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8" name="Titre 1"/>
          <p:cNvSpPr>
            <a:spLocks noGrp="1"/>
          </p:cNvSpPr>
          <p:nvPr>
            <p:ph type="title"/>
          </p:nvPr>
        </p:nvSpPr>
        <p:spPr>
          <a:xfrm>
            <a:off x="2171723" y="663307"/>
            <a:ext cx="9157646" cy="659218"/>
          </a:xfrm>
        </p:spPr>
        <p:txBody>
          <a:bodyPr>
            <a:normAutofit/>
          </a:bodyPr>
          <a:lstStyle/>
          <a:p>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8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a:t>
            </a:r>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8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telling</a:t>
            </a:r>
            <a:endPar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11</a:t>
            </a:fld>
            <a:endParaRPr lang="fr-BE"/>
          </a:p>
        </p:txBody>
      </p:sp>
    </p:spTree>
    <p:extLst>
      <p:ext uri="{BB962C8B-B14F-4D97-AF65-F5344CB8AC3E}">
        <p14:creationId xmlns:p14="http://schemas.microsoft.com/office/powerpoint/2010/main" val="117016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92" y="1610576"/>
            <a:ext cx="10515600" cy="5110899"/>
          </a:xfrm>
        </p:spPr>
        <p:txBody>
          <a:bodyPr>
            <a:normAutofit/>
          </a:bodyPr>
          <a:lstStyle/>
          <a:p>
            <a:pPr marL="0" indent="0">
              <a:lnSpc>
                <a:spcPct val="150000"/>
              </a:lnSpc>
              <a:buNone/>
            </a:pPr>
            <a:r>
              <a:rPr lang="fr-BE" sz="2400" b="1" dirty="0" err="1" smtClean="0"/>
              <a:t>Samenstelling</a:t>
            </a:r>
            <a:r>
              <a:rPr lang="fr-BE" sz="2400" b="1" dirty="0" smtClean="0"/>
              <a:t> van het bureau</a:t>
            </a:r>
          </a:p>
          <a:p>
            <a:pPr>
              <a:lnSpc>
                <a:spcPct val="150000"/>
              </a:lnSpc>
            </a:pPr>
            <a:r>
              <a:rPr lang="fr-BE" sz="2400" dirty="0" err="1" smtClean="0">
                <a:sym typeface="Wingdings" panose="05000000000000000000" pitchFamily="2" charset="2"/>
              </a:rPr>
              <a:t>Bijzitters</a:t>
            </a:r>
            <a:endParaRPr lang="fr-BE" sz="2400" dirty="0" smtClean="0">
              <a:sym typeface="Wingdings" panose="05000000000000000000" pitchFamily="2" charset="2"/>
            </a:endParaRPr>
          </a:p>
          <a:p>
            <a:pPr lvl="1">
              <a:lnSpc>
                <a:spcPct val="150000"/>
              </a:lnSpc>
              <a:buFont typeface="Courier New" panose="02070309020205020404" pitchFamily="49" charset="0"/>
              <a:buChar char="o"/>
            </a:pPr>
            <a:r>
              <a:rPr lang="nl-NL" sz="2000" dirty="0" smtClean="0"/>
              <a:t>Kies </a:t>
            </a:r>
            <a:r>
              <a:rPr lang="nl-NL" sz="2000" dirty="0"/>
              <a:t>je bijzitters uit de lijst die werd samengesteld door de </a:t>
            </a:r>
            <a:r>
              <a:rPr lang="nl-NL" sz="2000" dirty="0" smtClean="0"/>
              <a:t>kantonvoorzitter</a:t>
            </a:r>
          </a:p>
          <a:p>
            <a:pPr lvl="1">
              <a:lnSpc>
                <a:spcPct val="150000"/>
              </a:lnSpc>
              <a:buFont typeface="Courier New" panose="02070309020205020404" pitchFamily="49" charset="0"/>
              <a:buChar char="o"/>
            </a:pPr>
            <a:r>
              <a:rPr lang="fr-BE" sz="2000" dirty="0" err="1" smtClean="0">
                <a:sym typeface="Wingdings" panose="05000000000000000000" pitchFamily="2" charset="2"/>
              </a:rPr>
              <a:t>Registreer</a:t>
            </a:r>
            <a:r>
              <a:rPr lang="fr-BE" sz="2000" dirty="0" smtClean="0">
                <a:sym typeface="Wingdings" panose="05000000000000000000" pitchFamily="2" charset="2"/>
              </a:rPr>
              <a:t> </a:t>
            </a:r>
            <a:r>
              <a:rPr lang="fr-BE" sz="2000" dirty="0" err="1" smtClean="0">
                <a:sym typeface="Wingdings" panose="05000000000000000000" pitchFamily="2" charset="2"/>
              </a:rPr>
              <a:t>onmiddellijk</a:t>
            </a:r>
            <a:r>
              <a:rPr lang="fr-BE" sz="2000" dirty="0" smtClean="0">
                <a:sym typeface="Wingdings" panose="05000000000000000000" pitchFamily="2" charset="2"/>
              </a:rPr>
              <a:t> de </a:t>
            </a:r>
            <a:r>
              <a:rPr lang="fr-BE" sz="2000" dirty="0" err="1" smtClean="0">
                <a:sym typeface="Wingdings" panose="05000000000000000000" pitchFamily="2" charset="2"/>
              </a:rPr>
              <a:t>namen</a:t>
            </a:r>
            <a:r>
              <a:rPr lang="fr-BE" sz="2000" dirty="0" smtClean="0">
                <a:sym typeface="Wingdings" panose="05000000000000000000" pitchFamily="2" charset="2"/>
              </a:rPr>
              <a:t> van de </a:t>
            </a:r>
            <a:r>
              <a:rPr lang="fr-BE" sz="2000" dirty="0" err="1" smtClean="0">
                <a:sym typeface="Wingdings" panose="05000000000000000000" pitchFamily="2" charset="2"/>
              </a:rPr>
              <a:t>afwezige</a:t>
            </a:r>
            <a:r>
              <a:rPr lang="fr-BE" sz="2000" dirty="0" smtClean="0">
                <a:sym typeface="Wingdings" panose="05000000000000000000" pitchFamily="2" charset="2"/>
              </a:rPr>
              <a:t> </a:t>
            </a:r>
            <a:r>
              <a:rPr lang="fr-BE" sz="2000" dirty="0" err="1" smtClean="0">
                <a:sym typeface="Wingdings" panose="05000000000000000000" pitchFamily="2" charset="2"/>
              </a:rPr>
              <a:t>bijzitters</a:t>
            </a:r>
            <a:r>
              <a:rPr lang="fr-BE" sz="2000" dirty="0" smtClean="0">
                <a:sym typeface="Wingdings" panose="05000000000000000000" pitchFamily="2" charset="2"/>
              </a:rPr>
              <a:t> of </a:t>
            </a:r>
            <a:r>
              <a:rPr lang="fr-BE" sz="2000" dirty="0" err="1" smtClean="0">
                <a:sym typeface="Wingdings" panose="05000000000000000000" pitchFamily="2" charset="2"/>
              </a:rPr>
              <a:t>bijzitters</a:t>
            </a:r>
            <a:r>
              <a:rPr lang="fr-BE" sz="2000" dirty="0" smtClean="0">
                <a:sym typeface="Wingdings" panose="05000000000000000000" pitchFamily="2" charset="2"/>
              </a:rPr>
              <a:t> die </a:t>
            </a:r>
            <a:r>
              <a:rPr lang="fr-BE" sz="2000" dirty="0" err="1" smtClean="0">
                <a:sym typeface="Wingdings" panose="05000000000000000000" pitchFamily="2" charset="2"/>
              </a:rPr>
              <a:t>zonder</a:t>
            </a:r>
            <a:r>
              <a:rPr lang="fr-BE" sz="2000" dirty="0" smtClean="0">
                <a:sym typeface="Wingdings" panose="05000000000000000000" pitchFamily="2" charset="2"/>
              </a:rPr>
              <a:t> </a:t>
            </a:r>
            <a:r>
              <a:rPr lang="fr-BE" sz="2000" dirty="0" err="1" smtClean="0">
                <a:sym typeface="Wingdings" panose="05000000000000000000" pitchFamily="2" charset="2"/>
              </a:rPr>
              <a:t>geldige</a:t>
            </a:r>
            <a:r>
              <a:rPr lang="fr-BE" sz="2000" dirty="0" smtClean="0">
                <a:sym typeface="Wingdings" panose="05000000000000000000" pitchFamily="2" charset="2"/>
              </a:rPr>
              <a:t> </a:t>
            </a:r>
            <a:r>
              <a:rPr lang="fr-BE" sz="2000" dirty="0" err="1" smtClean="0">
                <a:sym typeface="Wingdings" panose="05000000000000000000" pitchFamily="2" charset="2"/>
              </a:rPr>
              <a:t>reden</a:t>
            </a:r>
            <a:r>
              <a:rPr lang="fr-BE" sz="2000" dirty="0" smtClean="0">
                <a:sym typeface="Wingdings" panose="05000000000000000000" pitchFamily="2" charset="2"/>
              </a:rPr>
              <a:t> te </a:t>
            </a:r>
            <a:r>
              <a:rPr lang="fr-BE" sz="2000" dirty="0" err="1" smtClean="0">
                <a:sym typeface="Wingdings" panose="05000000000000000000" pitchFamily="2" charset="2"/>
              </a:rPr>
              <a:t>laat</a:t>
            </a:r>
            <a:r>
              <a:rPr lang="fr-BE" sz="2000" dirty="0" smtClean="0">
                <a:sym typeface="Wingdings" panose="05000000000000000000" pitchFamily="2" charset="2"/>
              </a:rPr>
              <a:t> </a:t>
            </a:r>
            <a:r>
              <a:rPr lang="fr-BE" sz="2000" dirty="0" err="1" smtClean="0">
                <a:sym typeface="Wingdings" panose="05000000000000000000" pitchFamily="2" charset="2"/>
              </a:rPr>
              <a:t>zijn</a:t>
            </a:r>
            <a:endParaRPr lang="fr-BE" sz="2000" dirty="0" smtClean="0">
              <a:sym typeface="Wingdings" panose="05000000000000000000" pitchFamily="2" charset="2"/>
            </a:endParaRPr>
          </a:p>
          <a:p>
            <a:pPr>
              <a:lnSpc>
                <a:spcPct val="150000"/>
              </a:lnSpc>
            </a:pPr>
            <a:r>
              <a:rPr lang="fr-BE" sz="2400" dirty="0" err="1" smtClean="0">
                <a:sym typeface="Wingdings" panose="05000000000000000000" pitchFamily="2" charset="2"/>
              </a:rPr>
              <a:t>Getuigen</a:t>
            </a:r>
            <a:endParaRPr lang="fr-BE" sz="2400" dirty="0" smtClean="0">
              <a:sym typeface="Wingdings" panose="05000000000000000000" pitchFamily="2" charset="2"/>
            </a:endParaRPr>
          </a:p>
          <a:p>
            <a:pPr lvl="1">
              <a:lnSpc>
                <a:spcPct val="150000"/>
              </a:lnSpc>
              <a:buFont typeface="Courier New" panose="02070309020205020404" pitchFamily="49" charset="0"/>
              <a:buChar char="o"/>
            </a:pPr>
            <a:r>
              <a:rPr lang="fr-BE" sz="2000" dirty="0" err="1" smtClean="0">
                <a:sym typeface="Wingdings" panose="05000000000000000000" pitchFamily="2" charset="2"/>
              </a:rPr>
              <a:t>Worden</a:t>
            </a:r>
            <a:r>
              <a:rPr lang="fr-BE" sz="2000" dirty="0" smtClean="0">
                <a:sym typeface="Wingdings" panose="05000000000000000000" pitchFamily="2" charset="2"/>
              </a:rPr>
              <a:t> </a:t>
            </a:r>
            <a:r>
              <a:rPr lang="fr-BE" sz="2000" dirty="0" err="1" smtClean="0">
                <a:sym typeface="Wingdings" panose="05000000000000000000" pitchFamily="2" charset="2"/>
              </a:rPr>
              <a:t>toegelaten</a:t>
            </a:r>
            <a:r>
              <a:rPr lang="fr-BE" sz="2000" dirty="0" smtClean="0">
                <a:sym typeface="Wingdings" panose="05000000000000000000" pitchFamily="2" charset="2"/>
              </a:rPr>
              <a:t> </a:t>
            </a:r>
            <a:r>
              <a:rPr lang="fr-BE" sz="2000" dirty="0" err="1" smtClean="0">
                <a:sym typeface="Wingdings" panose="05000000000000000000" pitchFamily="2" charset="2"/>
              </a:rPr>
              <a:t>zodra</a:t>
            </a:r>
            <a:r>
              <a:rPr lang="fr-BE" sz="2000" dirty="0" smtClean="0">
                <a:sym typeface="Wingdings" panose="05000000000000000000" pitchFamily="2" charset="2"/>
              </a:rPr>
              <a:t> het bureau </a:t>
            </a:r>
            <a:r>
              <a:rPr lang="fr-BE" sz="2000" dirty="0" err="1" smtClean="0">
                <a:sym typeface="Wingdings" panose="05000000000000000000" pitchFamily="2" charset="2"/>
              </a:rPr>
              <a:t>is</a:t>
            </a:r>
            <a:r>
              <a:rPr lang="fr-BE" sz="2000" dirty="0" smtClean="0">
                <a:sym typeface="Wingdings" panose="05000000000000000000" pitchFamily="2" charset="2"/>
              </a:rPr>
              <a:t> </a:t>
            </a:r>
            <a:r>
              <a:rPr lang="fr-BE" sz="2000" dirty="0" err="1" smtClean="0">
                <a:sym typeface="Wingdings" panose="05000000000000000000" pitchFamily="2" charset="2"/>
              </a:rPr>
              <a:t>samengesteld</a:t>
            </a:r>
            <a:endParaRPr lang="fr-BE" sz="2000" dirty="0" smtClean="0">
              <a:sym typeface="Wingdings" panose="05000000000000000000" pitchFamily="2" charset="2"/>
            </a:endParaRPr>
          </a:p>
          <a:p>
            <a:pPr lvl="2">
              <a:lnSpc>
                <a:spcPct val="150000"/>
              </a:lnSpc>
            </a:pPr>
            <a:r>
              <a:rPr lang="nl-NL" sz="1600" dirty="0"/>
              <a:t>Elke kandidatenlijst mag vertegenwoordigd worden door één enkele </a:t>
            </a:r>
            <a:r>
              <a:rPr lang="nl-NL" sz="1600" dirty="0" smtClean="0"/>
              <a:t>getuige </a:t>
            </a:r>
            <a:endParaRPr lang="fr-BE" sz="1600" dirty="0" smtClean="0">
              <a:sym typeface="Wingdings" panose="05000000000000000000" pitchFamily="2" charset="2"/>
            </a:endParaRPr>
          </a:p>
        </p:txBody>
      </p:sp>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8" name="Titre 1"/>
          <p:cNvSpPr>
            <a:spLocks noGrp="1"/>
          </p:cNvSpPr>
          <p:nvPr>
            <p:ph type="title"/>
          </p:nvPr>
        </p:nvSpPr>
        <p:spPr>
          <a:xfrm>
            <a:off x="2171723" y="663307"/>
            <a:ext cx="9157646" cy="659218"/>
          </a:xfrm>
        </p:spPr>
        <p:txBody>
          <a:bodyPr>
            <a:normAutofit/>
          </a:bodyPr>
          <a:lstStyle/>
          <a:p>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8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a:t>
            </a:r>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8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telling</a:t>
            </a:r>
            <a:endPar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12</a:t>
            </a:fld>
            <a:endParaRPr lang="fr-BE"/>
          </a:p>
        </p:txBody>
      </p:sp>
    </p:spTree>
    <p:extLst>
      <p:ext uri="{BB962C8B-B14F-4D97-AF65-F5344CB8AC3E}">
        <p14:creationId xmlns:p14="http://schemas.microsoft.com/office/powerpoint/2010/main" val="3712443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92" y="1610576"/>
            <a:ext cx="10515600" cy="5110899"/>
          </a:xfrm>
        </p:spPr>
        <p:txBody>
          <a:bodyPr>
            <a:normAutofit/>
          </a:bodyPr>
          <a:lstStyle/>
          <a:p>
            <a:pPr marL="0" indent="0">
              <a:lnSpc>
                <a:spcPct val="150000"/>
              </a:lnSpc>
              <a:buNone/>
            </a:pPr>
            <a:r>
              <a:rPr lang="fr-BE" sz="2400" b="1" dirty="0" err="1" smtClean="0"/>
              <a:t>Samenstelling</a:t>
            </a:r>
            <a:r>
              <a:rPr lang="fr-BE" sz="2400" b="1" dirty="0" smtClean="0"/>
              <a:t> van het bureau</a:t>
            </a:r>
          </a:p>
          <a:p>
            <a:pPr>
              <a:lnSpc>
                <a:spcPct val="150000"/>
              </a:lnSpc>
            </a:pPr>
            <a:r>
              <a:rPr lang="fr-BE" sz="2400" dirty="0" err="1" smtClean="0">
                <a:sym typeface="Wingdings" panose="05000000000000000000" pitchFamily="2" charset="2"/>
              </a:rPr>
              <a:t>Getuigen</a:t>
            </a:r>
            <a:endParaRPr lang="fr-BE" sz="2400" dirty="0" smtClean="0">
              <a:sym typeface="Wingdings" panose="05000000000000000000" pitchFamily="2" charset="2"/>
            </a:endParaRPr>
          </a:p>
          <a:p>
            <a:pPr marL="0" indent="0">
              <a:lnSpc>
                <a:spcPct val="150000"/>
              </a:lnSpc>
              <a:buNone/>
            </a:pPr>
            <a:endParaRPr lang="fr-BE" sz="2400" dirty="0" smtClean="0">
              <a:sym typeface="Wingdings" panose="05000000000000000000" pitchFamily="2" charset="2"/>
            </a:endParaRPr>
          </a:p>
        </p:txBody>
      </p:sp>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8" name="Titre 1"/>
          <p:cNvSpPr>
            <a:spLocks noGrp="1"/>
          </p:cNvSpPr>
          <p:nvPr>
            <p:ph type="title"/>
          </p:nvPr>
        </p:nvSpPr>
        <p:spPr>
          <a:xfrm>
            <a:off x="2171723" y="663307"/>
            <a:ext cx="9157646" cy="659218"/>
          </a:xfrm>
        </p:spPr>
        <p:txBody>
          <a:bodyPr>
            <a:normAutofit/>
          </a:bodyPr>
          <a:lstStyle/>
          <a:p>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8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a:t>
            </a:r>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8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telling</a:t>
            </a:r>
            <a:endPar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13</a:t>
            </a:fld>
            <a:endParaRPr lang="fr-BE"/>
          </a:p>
        </p:txBody>
      </p:sp>
      <p:graphicFrame>
        <p:nvGraphicFramePr>
          <p:cNvPr id="4" name="Tableau 3"/>
          <p:cNvGraphicFramePr>
            <a:graphicFrameLocks noGrp="1"/>
          </p:cNvGraphicFramePr>
          <p:nvPr>
            <p:extLst>
              <p:ext uri="{D42A27DB-BD31-4B8C-83A1-F6EECF244321}">
                <p14:modId xmlns:p14="http://schemas.microsoft.com/office/powerpoint/2010/main" val="3296557901"/>
              </p:ext>
            </p:extLst>
          </p:nvPr>
        </p:nvGraphicFramePr>
        <p:xfrm>
          <a:off x="1028722" y="2853258"/>
          <a:ext cx="10094600" cy="3744709"/>
        </p:xfrm>
        <a:graphic>
          <a:graphicData uri="http://schemas.openxmlformats.org/drawingml/2006/table">
            <a:tbl>
              <a:tblPr firstRow="1" firstCol="1" bandRow="1">
                <a:tableStyleId>{5940675A-B579-460E-94D1-54222C63F5DA}</a:tableStyleId>
              </a:tblPr>
              <a:tblGrid>
                <a:gridCol w="5047300">
                  <a:extLst>
                    <a:ext uri="{9D8B030D-6E8A-4147-A177-3AD203B41FA5}">
                      <a16:colId xmlns:a16="http://schemas.microsoft.com/office/drawing/2014/main" val="1906778250"/>
                    </a:ext>
                  </a:extLst>
                </a:gridCol>
                <a:gridCol w="5047300">
                  <a:extLst>
                    <a:ext uri="{9D8B030D-6E8A-4147-A177-3AD203B41FA5}">
                      <a16:colId xmlns:a16="http://schemas.microsoft.com/office/drawing/2014/main" val="643776811"/>
                    </a:ext>
                  </a:extLst>
                </a:gridCol>
              </a:tblGrid>
              <a:tr h="330949">
                <a:tc>
                  <a:txBody>
                    <a:bodyPr/>
                    <a:lstStyle/>
                    <a:p>
                      <a:pPr algn="ctr">
                        <a:lnSpc>
                          <a:spcPct val="107000"/>
                        </a:lnSpc>
                        <a:spcAft>
                          <a:spcPts val="800"/>
                        </a:spcAft>
                      </a:pPr>
                      <a:r>
                        <a:rPr lang="fr-FR" sz="1800" b="1" dirty="0" smtClean="0">
                          <a:solidFill>
                            <a:schemeClr val="bg1"/>
                          </a:solidFill>
                          <a:effectLst/>
                        </a:rPr>
                        <a:t>De </a:t>
                      </a:r>
                      <a:r>
                        <a:rPr lang="fr-FR" sz="1800" b="1" dirty="0" err="1" smtClean="0">
                          <a:solidFill>
                            <a:schemeClr val="bg1"/>
                          </a:solidFill>
                          <a:effectLst/>
                        </a:rPr>
                        <a:t>getuigen</a:t>
                      </a:r>
                      <a:r>
                        <a:rPr lang="fr-FR" sz="1800" b="1" baseline="0" dirty="0" smtClean="0">
                          <a:solidFill>
                            <a:schemeClr val="bg1"/>
                          </a:solidFill>
                          <a:effectLst/>
                        </a:rPr>
                        <a:t> </a:t>
                      </a:r>
                      <a:r>
                        <a:rPr lang="fr-FR" sz="1800" b="1" baseline="0" dirty="0" err="1" smtClean="0">
                          <a:solidFill>
                            <a:schemeClr val="bg1"/>
                          </a:solidFill>
                          <a:effectLst/>
                        </a:rPr>
                        <a:t>mogen</a:t>
                      </a:r>
                      <a:r>
                        <a:rPr lang="fr-FR" sz="1800" b="1" baseline="0" dirty="0" smtClean="0">
                          <a:solidFill>
                            <a:schemeClr val="bg1"/>
                          </a:solidFill>
                          <a:effectLst/>
                        </a:rPr>
                        <a:t>:</a:t>
                      </a:r>
                      <a:endParaRPr lang="fr-BE"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solidFill>
                  </a:tcPr>
                </a:tc>
                <a:tc>
                  <a:txBody>
                    <a:bodyPr/>
                    <a:lstStyle/>
                    <a:p>
                      <a:pPr algn="ctr">
                        <a:lnSpc>
                          <a:spcPct val="107000"/>
                        </a:lnSpc>
                        <a:spcAft>
                          <a:spcPts val="800"/>
                        </a:spcAft>
                      </a:pPr>
                      <a:r>
                        <a:rPr lang="fr-FR" sz="1800" b="1" dirty="0" smtClean="0">
                          <a:solidFill>
                            <a:schemeClr val="bg1"/>
                          </a:solidFill>
                          <a:effectLst/>
                        </a:rPr>
                        <a:t>De </a:t>
                      </a:r>
                      <a:r>
                        <a:rPr lang="fr-FR" sz="1800" b="1" dirty="0" err="1" smtClean="0">
                          <a:solidFill>
                            <a:schemeClr val="bg1"/>
                          </a:solidFill>
                          <a:effectLst/>
                        </a:rPr>
                        <a:t>getuigen</a:t>
                      </a:r>
                      <a:r>
                        <a:rPr lang="fr-FR" sz="1800" b="1" dirty="0" smtClean="0">
                          <a:solidFill>
                            <a:schemeClr val="bg1"/>
                          </a:solidFill>
                          <a:effectLst/>
                        </a:rPr>
                        <a:t> </a:t>
                      </a:r>
                      <a:r>
                        <a:rPr lang="fr-FR" sz="1800" b="1" dirty="0" err="1" smtClean="0">
                          <a:solidFill>
                            <a:schemeClr val="bg1"/>
                          </a:solidFill>
                          <a:effectLst/>
                        </a:rPr>
                        <a:t>kunnen</a:t>
                      </a:r>
                      <a:r>
                        <a:rPr lang="fr-FR" sz="1800" b="1" dirty="0" smtClean="0">
                          <a:solidFill>
                            <a:schemeClr val="bg1"/>
                          </a:solidFill>
                          <a:effectLst/>
                        </a:rPr>
                        <a:t> in </a:t>
                      </a:r>
                      <a:r>
                        <a:rPr lang="fr-FR" sz="1800" b="1" dirty="0" err="1" smtClean="0">
                          <a:solidFill>
                            <a:schemeClr val="bg1"/>
                          </a:solidFill>
                          <a:effectLst/>
                        </a:rPr>
                        <a:t>geen</a:t>
                      </a:r>
                      <a:r>
                        <a:rPr lang="fr-FR" sz="1800" b="1" dirty="0" smtClean="0">
                          <a:solidFill>
                            <a:schemeClr val="bg1"/>
                          </a:solidFill>
                          <a:effectLst/>
                        </a:rPr>
                        <a:t> </a:t>
                      </a:r>
                      <a:r>
                        <a:rPr lang="fr-FR" sz="1800" b="1" dirty="0" err="1" smtClean="0">
                          <a:solidFill>
                            <a:schemeClr val="bg1"/>
                          </a:solidFill>
                          <a:effectLst/>
                        </a:rPr>
                        <a:t>geval</a:t>
                      </a:r>
                      <a:r>
                        <a:rPr lang="fr-FR" sz="1800" b="1" dirty="0" smtClean="0">
                          <a:solidFill>
                            <a:schemeClr val="bg1"/>
                          </a:solidFill>
                          <a:effectLst/>
                        </a:rPr>
                        <a:t>:</a:t>
                      </a:r>
                      <a:endParaRPr lang="fr-BE" sz="1800" b="1" dirty="0">
                        <a:solidFill>
                          <a:schemeClr val="bg1"/>
                        </a:solidFill>
                        <a:effectLst/>
                      </a:endParaRPr>
                    </a:p>
                  </a:txBody>
                  <a:tcPr marL="68580" marR="68580" marT="0" marB="0">
                    <a:solidFill>
                      <a:schemeClr val="tx2"/>
                    </a:solidFill>
                  </a:tcPr>
                </a:tc>
                <a:extLst>
                  <a:ext uri="{0D108BD9-81ED-4DB2-BD59-A6C34878D82A}">
                    <a16:rowId xmlns:a16="http://schemas.microsoft.com/office/drawing/2014/main" val="1798517686"/>
                  </a:ext>
                </a:extLst>
              </a:tr>
              <a:tr h="3135566">
                <a:tc>
                  <a:txBody>
                    <a:bodyPr/>
                    <a:lstStyle/>
                    <a:p>
                      <a:pPr marL="285750" lvl="0" indent="-285750">
                        <a:buFont typeface="Arial" panose="020B0604020202020204" pitchFamily="34" charset="0"/>
                        <a:buChar char="•"/>
                      </a:pPr>
                      <a:r>
                        <a:rPr lang="nl-NL" sz="1600" kern="1200" dirty="0" smtClean="0">
                          <a:solidFill>
                            <a:schemeClr val="tx1"/>
                          </a:solidFill>
                          <a:effectLst/>
                          <a:latin typeface="+mn-lt"/>
                          <a:ea typeface="+mn-ea"/>
                          <a:cs typeface="+mn-cs"/>
                        </a:rPr>
                        <a:t>het proces-verbaal tekenen en de zegels paraferen </a:t>
                      </a:r>
                    </a:p>
                    <a:p>
                      <a:pPr marL="285750" lvl="0" indent="-285750">
                        <a:buFont typeface="Arial" panose="020B0604020202020204" pitchFamily="34" charset="0"/>
                        <a:buChar char="•"/>
                      </a:pPr>
                      <a:endParaRPr lang="nl-BE" sz="160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nl-NL" sz="1600" kern="1200" dirty="0" smtClean="0">
                          <a:solidFill>
                            <a:schemeClr val="tx1"/>
                          </a:solidFill>
                          <a:effectLst/>
                          <a:latin typeface="+mn-lt"/>
                          <a:ea typeface="+mn-ea"/>
                          <a:cs typeface="+mn-cs"/>
                        </a:rPr>
                        <a:t>hun bezwaren door de voorzitter laten optekenen in de processen-verbaal</a:t>
                      </a:r>
                    </a:p>
                    <a:p>
                      <a:pPr marL="285750" lvl="0" indent="-285750">
                        <a:buFont typeface="Arial" panose="020B0604020202020204" pitchFamily="34" charset="0"/>
                        <a:buChar char="•"/>
                      </a:pPr>
                      <a:endParaRPr lang="nl-BE" sz="1600" kern="1200" dirty="0" smtClean="0">
                        <a:solidFill>
                          <a:schemeClr val="tx1"/>
                        </a:solidFill>
                        <a:effectLst/>
                        <a:latin typeface="+mn-lt"/>
                        <a:ea typeface="+mn-ea"/>
                        <a:cs typeface="+mn-cs"/>
                      </a:endParaRPr>
                    </a:p>
                    <a:p>
                      <a:pPr marL="0" indent="0">
                        <a:buFont typeface="Arial" panose="020B0604020202020204" pitchFamily="34" charset="0"/>
                        <a:buNone/>
                      </a:pPr>
                      <a:r>
                        <a:rPr lang="nl-NL" sz="1600" kern="1200" dirty="0" smtClean="0">
                          <a:solidFill>
                            <a:schemeClr val="tx1"/>
                          </a:solidFill>
                          <a:effectLst/>
                          <a:latin typeface="+mn-lt"/>
                          <a:ea typeface="+mn-ea"/>
                          <a:cs typeface="+mn-cs"/>
                        </a:rPr>
                        <a:t>Je mag niet weigeren om hun bezwaren op te tekenen.</a:t>
                      </a:r>
                      <a:endParaRPr lang="nl-BE" sz="1600" kern="1200" dirty="0">
                        <a:solidFill>
                          <a:schemeClr val="tx1"/>
                        </a:solidFill>
                        <a:effectLst/>
                        <a:latin typeface="+mn-lt"/>
                        <a:ea typeface="+mn-ea"/>
                        <a:cs typeface="+mn-cs"/>
                      </a:endParaRPr>
                    </a:p>
                  </a:txBody>
                  <a:tcPr marL="68580" marR="68580" marT="0" marB="0"/>
                </a:tc>
                <a:tc>
                  <a:txBody>
                    <a:bodyPr/>
                    <a:lstStyle/>
                    <a:p>
                      <a:pPr marL="285750" lvl="0" indent="-285750">
                        <a:buFont typeface="Arial" panose="020B0604020202020204" pitchFamily="34" charset="0"/>
                        <a:buChar char="•"/>
                      </a:pPr>
                      <a:r>
                        <a:rPr lang="nl-NL" sz="1600" kern="1200" dirty="0" smtClean="0">
                          <a:solidFill>
                            <a:schemeClr val="tx1"/>
                          </a:solidFill>
                          <a:effectLst/>
                          <a:latin typeface="+mn-lt"/>
                          <a:ea typeface="+mn-ea"/>
                          <a:cs typeface="+mn-cs"/>
                        </a:rPr>
                        <a:t>bepalen hoe de voorzitter zich moet gedragen</a:t>
                      </a:r>
                    </a:p>
                    <a:p>
                      <a:pPr marL="285750" lvl="0" indent="-285750">
                        <a:buFont typeface="Arial" panose="020B0604020202020204" pitchFamily="34" charset="0"/>
                        <a:buChar char="•"/>
                      </a:pPr>
                      <a:endParaRPr lang="nl-BE" sz="160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nl-NL" sz="1600" kern="1200" dirty="0" smtClean="0">
                          <a:solidFill>
                            <a:schemeClr val="tx1"/>
                          </a:solidFill>
                          <a:effectLst/>
                          <a:latin typeface="+mn-lt"/>
                          <a:ea typeface="+mn-ea"/>
                          <a:cs typeface="+mn-cs"/>
                        </a:rPr>
                        <a:t>apparaten zoals mobiele telefoons gebruiken in het lokaal</a:t>
                      </a:r>
                    </a:p>
                    <a:p>
                      <a:pPr marL="285750" lvl="0" indent="-285750">
                        <a:buFont typeface="Arial" panose="020B0604020202020204" pitchFamily="34" charset="0"/>
                        <a:buChar char="•"/>
                      </a:pPr>
                      <a:endParaRPr lang="nl-BE" sz="160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nl-NL" sz="1600" kern="1200" dirty="0" smtClean="0">
                          <a:solidFill>
                            <a:schemeClr val="tx1"/>
                          </a:solidFill>
                          <a:effectLst/>
                          <a:latin typeface="+mn-lt"/>
                          <a:ea typeface="+mn-ea"/>
                          <a:cs typeface="+mn-cs"/>
                        </a:rPr>
                        <a:t>de verkiezingsdocumenten op één of andere manier wijzigen (behalve door hun handtekening!)</a:t>
                      </a:r>
                      <a:endParaRPr lang="nl-BE" sz="1600" kern="1200" dirty="0" smtClean="0">
                        <a:solidFill>
                          <a:schemeClr val="tx1"/>
                        </a:solidFill>
                        <a:effectLst/>
                        <a:latin typeface="+mn-lt"/>
                        <a:ea typeface="+mn-ea"/>
                        <a:cs typeface="+mn-cs"/>
                      </a:endParaRPr>
                    </a:p>
                    <a:p>
                      <a:r>
                        <a:rPr lang="nl-NL" sz="1600" kern="1200" dirty="0" smtClean="0">
                          <a:solidFill>
                            <a:schemeClr val="tx1"/>
                          </a:solidFill>
                          <a:effectLst/>
                          <a:latin typeface="+mn-lt"/>
                          <a:ea typeface="+mn-ea"/>
                          <a:cs typeface="+mn-cs"/>
                        </a:rPr>
                        <a:t> </a:t>
                      </a:r>
                      <a:endParaRPr lang="nl-BE" sz="1600" kern="1200" dirty="0" smtClean="0">
                        <a:solidFill>
                          <a:schemeClr val="tx1"/>
                        </a:solidFill>
                        <a:effectLst/>
                        <a:latin typeface="+mn-lt"/>
                        <a:ea typeface="+mn-ea"/>
                        <a:cs typeface="+mn-cs"/>
                      </a:endParaRPr>
                    </a:p>
                    <a:p>
                      <a:r>
                        <a:rPr lang="nl-NL" sz="1600" kern="1200" dirty="0" smtClean="0">
                          <a:solidFill>
                            <a:schemeClr val="tx1"/>
                          </a:solidFill>
                          <a:effectLst/>
                          <a:latin typeface="+mn-lt"/>
                          <a:ea typeface="+mn-ea"/>
                          <a:cs typeface="+mn-cs"/>
                        </a:rPr>
                        <a:t>Wanneer een getuige zich hier niet aan houdt,  kan je hem een waarschuwing geven of zelfs uit het lokaal zetten, naargelang hoe erg  je het voorval inschat.</a:t>
                      </a:r>
                      <a:endParaRPr lang="nl-BE" sz="1600" kern="1200" dirty="0" smtClean="0">
                        <a:solidFill>
                          <a:schemeClr val="tx1"/>
                        </a:solidFill>
                        <a:effectLst/>
                        <a:latin typeface="+mn-lt"/>
                        <a:ea typeface="+mn-ea"/>
                        <a:cs typeface="+mn-cs"/>
                      </a:endParaRPr>
                    </a:p>
                    <a:p>
                      <a:r>
                        <a:rPr lang="nl-NL" sz="1600" kern="1200" dirty="0" smtClean="0">
                          <a:solidFill>
                            <a:schemeClr val="tx1"/>
                          </a:solidFill>
                          <a:effectLst/>
                          <a:latin typeface="+mn-lt"/>
                          <a:ea typeface="+mn-ea"/>
                          <a:cs typeface="+mn-cs"/>
                        </a:rPr>
                        <a:t>Vermeld de maatregel die  je hebt genomen (bijvoorbeeld het uitzettingsbevel) en de redenen daarvoor in het proces-verbaal</a:t>
                      </a:r>
                      <a:endParaRPr lang="fr-BE"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64069971"/>
                  </a:ext>
                </a:extLst>
              </a:tr>
            </a:tbl>
          </a:graphicData>
        </a:graphic>
      </p:graphicFrame>
    </p:spTree>
    <p:extLst>
      <p:ext uri="{BB962C8B-B14F-4D97-AF65-F5344CB8AC3E}">
        <p14:creationId xmlns:p14="http://schemas.microsoft.com/office/powerpoint/2010/main" val="2441429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8" name="Titre 1"/>
          <p:cNvSpPr>
            <a:spLocks noGrp="1"/>
          </p:cNvSpPr>
          <p:nvPr>
            <p:ph type="title"/>
          </p:nvPr>
        </p:nvSpPr>
        <p:spPr>
          <a:xfrm>
            <a:off x="2171723" y="663307"/>
            <a:ext cx="9157646" cy="659218"/>
          </a:xfrm>
        </p:spPr>
        <p:txBody>
          <a:bodyPr>
            <a:normAutofit/>
          </a:bodyPr>
          <a:lstStyle/>
          <a:p>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8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a:t>
            </a:r>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8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telling</a:t>
            </a:r>
            <a:endPar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14</a:t>
            </a:fld>
            <a:endParaRPr lang="fr-BE"/>
          </a:p>
        </p:txBody>
      </p:sp>
      <p:sp>
        <p:nvSpPr>
          <p:cNvPr id="9" name="Espace réservé du contenu 2"/>
          <p:cNvSpPr txBox="1">
            <a:spLocks/>
          </p:cNvSpPr>
          <p:nvPr/>
        </p:nvSpPr>
        <p:spPr>
          <a:xfrm>
            <a:off x="1100440" y="1610576"/>
            <a:ext cx="11091560" cy="53914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BE" sz="2400" b="1" dirty="0" err="1" smtClean="0"/>
              <a:t>Samenstelling</a:t>
            </a:r>
            <a:r>
              <a:rPr lang="fr-BE" sz="2400" b="1" dirty="0" smtClean="0"/>
              <a:t> van het bureau</a:t>
            </a:r>
          </a:p>
          <a:p>
            <a:pPr marL="0" indent="0">
              <a:buNone/>
            </a:pPr>
            <a:endParaRPr lang="fr-BE" sz="1800" b="1" dirty="0" smtClean="0"/>
          </a:p>
          <a:p>
            <a:pPr lvl="1"/>
            <a:r>
              <a:rPr lang="fr-BE" sz="2000" dirty="0" smtClean="0"/>
              <a:t>Internationale </a:t>
            </a:r>
            <a:r>
              <a:rPr lang="fr-BE" sz="2000" dirty="0" err="1" smtClean="0"/>
              <a:t>waarnemers</a:t>
            </a:r>
            <a:r>
              <a:rPr lang="fr-BE" sz="2000" dirty="0" smtClean="0"/>
              <a:t> : </a:t>
            </a:r>
            <a:r>
              <a:rPr lang="fr-BE" sz="2000" dirty="0" err="1" smtClean="0"/>
              <a:t>toegang</a:t>
            </a:r>
            <a:r>
              <a:rPr lang="fr-BE" sz="2000" dirty="0" smtClean="0"/>
              <a:t> </a:t>
            </a:r>
            <a:r>
              <a:rPr lang="fr-BE" sz="2000" dirty="0" err="1" smtClean="0"/>
              <a:t>mits</a:t>
            </a:r>
            <a:r>
              <a:rPr lang="fr-BE" sz="2000" dirty="0" smtClean="0"/>
              <a:t> </a:t>
            </a:r>
            <a:r>
              <a:rPr lang="fr-BE" sz="2000" dirty="0" err="1" smtClean="0"/>
              <a:t>voorleggen</a:t>
            </a:r>
            <a:r>
              <a:rPr lang="fr-BE" sz="2000" dirty="0" smtClean="0"/>
              <a:t> van </a:t>
            </a:r>
            <a:r>
              <a:rPr lang="fr-BE" sz="2000" dirty="0" err="1" smtClean="0"/>
              <a:t>accredidatiebewijs</a:t>
            </a:r>
            <a:r>
              <a:rPr lang="fr-BE" sz="2000" dirty="0" smtClean="0"/>
              <a:t> van de FOD </a:t>
            </a:r>
            <a:r>
              <a:rPr lang="fr-BE" sz="2000" dirty="0" err="1" smtClean="0"/>
              <a:t>Buitenlandse</a:t>
            </a:r>
            <a:r>
              <a:rPr lang="fr-BE" sz="2000" dirty="0" smtClean="0"/>
              <a:t> </a:t>
            </a:r>
            <a:r>
              <a:rPr lang="fr-BE" sz="2000" dirty="0" err="1" smtClean="0"/>
              <a:t>Zaken</a:t>
            </a:r>
            <a:r>
              <a:rPr lang="fr-BE" sz="2000" dirty="0" smtClean="0"/>
              <a:t> </a:t>
            </a:r>
          </a:p>
          <a:p>
            <a:pPr marL="457200" lvl="1" indent="0">
              <a:buNone/>
            </a:pPr>
            <a:endParaRPr lang="fr-BE" sz="2000" dirty="0" smtClean="0"/>
          </a:p>
          <a:p>
            <a:pPr marL="457200" lvl="1" indent="0">
              <a:buNone/>
            </a:pPr>
            <a:r>
              <a:rPr lang="fr-BE" sz="1800" dirty="0" smtClean="0"/>
              <a:t>	de </a:t>
            </a:r>
            <a:r>
              <a:rPr lang="fr-BE" sz="1800" dirty="0" err="1" smtClean="0"/>
              <a:t>waarnemers</a:t>
            </a:r>
            <a:r>
              <a:rPr lang="fr-BE" sz="1800" dirty="0" smtClean="0"/>
              <a:t> </a:t>
            </a:r>
            <a:r>
              <a:rPr lang="fr-BE" sz="1800" dirty="0" err="1" smtClean="0"/>
              <a:t>kunnen</a:t>
            </a:r>
            <a:r>
              <a:rPr lang="fr-BE" sz="1800" dirty="0" smtClean="0"/>
              <a:t>:</a:t>
            </a:r>
          </a:p>
          <a:p>
            <a:pPr marL="457200" lvl="1" indent="0">
              <a:buNone/>
            </a:pPr>
            <a:endParaRPr lang="fr-BE" sz="1800" dirty="0" smtClean="0"/>
          </a:p>
          <a:p>
            <a:pPr lvl="3">
              <a:buClr>
                <a:srgbClr val="0070C0"/>
              </a:buClr>
              <a:buFont typeface="Wingdings" panose="05000000000000000000" pitchFamily="2" charset="2"/>
              <a:buChar char="ü"/>
            </a:pPr>
            <a:r>
              <a:rPr lang="nl-NL" dirty="0"/>
              <a:t>aanwezig </a:t>
            </a:r>
            <a:r>
              <a:rPr lang="nl-NL" dirty="0" smtClean="0"/>
              <a:t>zijn </a:t>
            </a:r>
            <a:r>
              <a:rPr lang="nl-NL" dirty="0"/>
              <a:t>bij de telling </a:t>
            </a:r>
            <a:r>
              <a:rPr lang="nl-NL" dirty="0" smtClean="0"/>
              <a:t>en het onderzoek </a:t>
            </a:r>
            <a:r>
              <a:rPr lang="nl-NL" dirty="0"/>
              <a:t>van de </a:t>
            </a:r>
            <a:r>
              <a:rPr lang="nl-NL" dirty="0" smtClean="0"/>
              <a:t>stembiljetten</a:t>
            </a:r>
          </a:p>
          <a:p>
            <a:pPr marL="1371600" lvl="3" indent="0">
              <a:buClr>
                <a:srgbClr val="0070C0"/>
              </a:buClr>
              <a:buNone/>
            </a:pPr>
            <a:r>
              <a:rPr lang="nl-NL" dirty="0" smtClean="0"/>
              <a:t> </a:t>
            </a:r>
          </a:p>
          <a:p>
            <a:pPr lvl="3">
              <a:buClr>
                <a:srgbClr val="0070C0"/>
              </a:buClr>
              <a:buFont typeface="Wingdings" panose="05000000000000000000" pitchFamily="2" charset="2"/>
              <a:buChar char="ü"/>
            </a:pPr>
            <a:r>
              <a:rPr lang="nl-NL" dirty="0" smtClean="0"/>
              <a:t>kennis nemen </a:t>
            </a:r>
            <a:r>
              <a:rPr lang="nl-NL" dirty="0"/>
              <a:t>van de door de stembureaus opgestelde processen-verbaal </a:t>
            </a:r>
            <a:endParaRPr lang="nl-NL" dirty="0" smtClean="0"/>
          </a:p>
          <a:p>
            <a:pPr lvl="3">
              <a:buClr>
                <a:srgbClr val="0070C0"/>
              </a:buClr>
              <a:buFont typeface="Wingdings" panose="05000000000000000000" pitchFamily="2" charset="2"/>
              <a:buChar char="ü"/>
            </a:pPr>
            <a:endParaRPr lang="fr-BE" sz="1200" dirty="0" smtClean="0"/>
          </a:p>
          <a:p>
            <a:pPr marL="457200" lvl="1" indent="0">
              <a:buNone/>
            </a:pPr>
            <a:r>
              <a:rPr lang="fr-BE" sz="2100" b="1" dirty="0">
                <a:sym typeface="Wingdings" panose="05000000000000000000" pitchFamily="2" charset="2"/>
              </a:rPr>
              <a:t></a:t>
            </a:r>
            <a:r>
              <a:rPr lang="fr-BE" sz="2100" b="1" dirty="0" smtClean="0"/>
              <a:t> </a:t>
            </a:r>
            <a:r>
              <a:rPr lang="nl-NL" sz="2100" b="1" dirty="0" smtClean="0"/>
              <a:t>De </a:t>
            </a:r>
            <a:r>
              <a:rPr lang="nl-NL" sz="2100" b="1" dirty="0"/>
              <a:t>waarnemers moeten strikt neutraal blijven en  de kieswetgeving </a:t>
            </a:r>
            <a:r>
              <a:rPr lang="nl-NL" sz="2100" b="1" dirty="0" smtClean="0"/>
              <a:t>naleven</a:t>
            </a:r>
            <a:endParaRPr lang="fr-BE" sz="1800" dirty="0" smtClean="0"/>
          </a:p>
          <a:p>
            <a:pPr marL="457200" lvl="1" indent="0">
              <a:buNone/>
            </a:pPr>
            <a:endParaRPr lang="fr-BE" sz="1800" dirty="0"/>
          </a:p>
          <a:p>
            <a:pPr marL="457200" lvl="1" indent="0">
              <a:buNone/>
            </a:pPr>
            <a:endParaRPr lang="fr-BE" sz="1800" dirty="0"/>
          </a:p>
          <a:p>
            <a:pPr marL="457200" lvl="1" indent="0">
              <a:buNone/>
            </a:pPr>
            <a:endParaRPr lang="fr-BE" sz="2000" dirty="0"/>
          </a:p>
        </p:txBody>
      </p:sp>
    </p:spTree>
    <p:extLst>
      <p:ext uri="{BB962C8B-B14F-4D97-AF65-F5344CB8AC3E}">
        <p14:creationId xmlns:p14="http://schemas.microsoft.com/office/powerpoint/2010/main" val="128266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8" name="Titre 1"/>
          <p:cNvSpPr>
            <a:spLocks noGrp="1"/>
          </p:cNvSpPr>
          <p:nvPr>
            <p:ph type="title"/>
          </p:nvPr>
        </p:nvSpPr>
        <p:spPr>
          <a:xfrm>
            <a:off x="2321624" y="663307"/>
            <a:ext cx="9157646" cy="659218"/>
          </a:xfrm>
        </p:spPr>
        <p:txBody>
          <a:bodyPr>
            <a:normAutofit/>
          </a:bodyPr>
          <a:lstStyle/>
          <a:p>
            <a:r>
              <a:rPr lang="fr-BE" sz="2800" b="1" cap="small" spc="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800" b="1" cap="small" spc="3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800" b="1" cap="small" spc="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800" b="1" cap="small" spc="3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telling</a:t>
            </a:r>
            <a:endPar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15</a:t>
            </a:fld>
            <a:endParaRPr lang="fr-BE"/>
          </a:p>
        </p:txBody>
      </p:sp>
      <p:sp>
        <p:nvSpPr>
          <p:cNvPr id="6" name="Espace réservé du contenu 2"/>
          <p:cNvSpPr txBox="1">
            <a:spLocks/>
          </p:cNvSpPr>
          <p:nvPr/>
        </p:nvSpPr>
        <p:spPr>
          <a:xfrm>
            <a:off x="1100440" y="1610576"/>
            <a:ext cx="10443882" cy="51108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BE" sz="2400" b="1" dirty="0" err="1" smtClean="0"/>
              <a:t>Eedaflegging</a:t>
            </a:r>
            <a:endParaRPr lang="fr-BE" sz="2400" b="1" dirty="0"/>
          </a:p>
          <a:p>
            <a:pPr marL="0" indent="0">
              <a:buNone/>
            </a:pPr>
            <a:endParaRPr lang="fr-BE" sz="1800" b="1" dirty="0" smtClean="0"/>
          </a:p>
          <a:p>
            <a:pPr marL="457200" lvl="1" indent="0">
              <a:buNone/>
            </a:pPr>
            <a:r>
              <a:rPr lang="fr-BE" sz="2000" dirty="0" err="1" smtClean="0">
                <a:sym typeface="Wingdings" panose="05000000000000000000" pitchFamily="2" charset="2"/>
              </a:rPr>
              <a:t>Eerst</a:t>
            </a:r>
            <a:r>
              <a:rPr lang="fr-BE" sz="2000" dirty="0" smtClean="0">
                <a:sym typeface="Wingdings" panose="05000000000000000000" pitchFamily="2" charset="2"/>
              </a:rPr>
              <a:t> de </a:t>
            </a:r>
            <a:r>
              <a:rPr lang="fr-BE" sz="2000" dirty="0" err="1" smtClean="0">
                <a:sym typeface="Wingdings" panose="05000000000000000000" pitchFamily="2" charset="2"/>
              </a:rPr>
              <a:t>bijzitters</a:t>
            </a:r>
            <a:r>
              <a:rPr lang="fr-BE" sz="2000" dirty="0" smtClean="0">
                <a:sym typeface="Wingdings" panose="05000000000000000000" pitchFamily="2" charset="2"/>
              </a:rPr>
              <a:t> en de </a:t>
            </a:r>
            <a:r>
              <a:rPr lang="fr-BE" sz="2000" dirty="0" err="1" smtClean="0">
                <a:sym typeface="Wingdings" panose="05000000000000000000" pitchFamily="2" charset="2"/>
              </a:rPr>
              <a:t>secretaris</a:t>
            </a:r>
            <a:endParaRPr lang="fr-BE" sz="2000" dirty="0" smtClean="0">
              <a:sym typeface="Wingdings" panose="05000000000000000000" pitchFamily="2" charset="2"/>
            </a:endParaRPr>
          </a:p>
          <a:p>
            <a:pPr marL="457200" lvl="1" indent="0">
              <a:buNone/>
            </a:pPr>
            <a:r>
              <a:rPr lang="fr-BE" sz="2000" dirty="0">
                <a:sym typeface="Wingdings" panose="05000000000000000000" pitchFamily="2" charset="2"/>
              </a:rPr>
              <a:t>	</a:t>
            </a:r>
            <a:endParaRPr lang="fr-BE" sz="2000" dirty="0" smtClean="0">
              <a:sym typeface="Wingdings" panose="05000000000000000000" pitchFamily="2" charset="2"/>
            </a:endParaRPr>
          </a:p>
          <a:p>
            <a:pPr marL="457200" lvl="1" indent="0">
              <a:buNone/>
            </a:pPr>
            <a:r>
              <a:rPr lang="fr-BE" sz="2000" dirty="0">
                <a:sym typeface="Wingdings" panose="05000000000000000000" pitchFamily="2" charset="2"/>
              </a:rPr>
              <a:t>	</a:t>
            </a:r>
            <a:r>
              <a:rPr lang="fr-BE" sz="2000" dirty="0" err="1" smtClean="0">
                <a:sym typeface="Wingdings" panose="05000000000000000000" pitchFamily="2" charset="2"/>
              </a:rPr>
              <a:t>Vervolgens</a:t>
            </a:r>
            <a:r>
              <a:rPr lang="fr-BE" sz="2000" dirty="0" smtClean="0">
                <a:sym typeface="Wingdings" panose="05000000000000000000" pitchFamily="2" charset="2"/>
              </a:rPr>
              <a:t> de </a:t>
            </a:r>
            <a:r>
              <a:rPr lang="fr-BE" sz="2000" dirty="0" err="1" smtClean="0">
                <a:sym typeface="Wingdings" panose="05000000000000000000" pitchFamily="2" charset="2"/>
              </a:rPr>
              <a:t>voorzitter</a:t>
            </a:r>
            <a:r>
              <a:rPr lang="fr-BE" sz="2000" dirty="0" smtClean="0">
                <a:sym typeface="Wingdings" panose="05000000000000000000" pitchFamily="2" charset="2"/>
              </a:rPr>
              <a:t>, in het </a:t>
            </a:r>
            <a:r>
              <a:rPr lang="fr-BE" sz="2000" dirty="0" err="1" smtClean="0">
                <a:sym typeface="Wingdings" panose="05000000000000000000" pitchFamily="2" charset="2"/>
              </a:rPr>
              <a:t>bijzijn</a:t>
            </a:r>
            <a:r>
              <a:rPr lang="fr-BE" sz="2000" dirty="0" smtClean="0">
                <a:sym typeface="Wingdings" panose="05000000000000000000" pitchFamily="2" charset="2"/>
              </a:rPr>
              <a:t> van het </a:t>
            </a:r>
            <a:r>
              <a:rPr lang="fr-BE" sz="2000" dirty="0" err="1" smtClean="0">
                <a:sym typeface="Wingdings" panose="05000000000000000000" pitchFamily="2" charset="2"/>
              </a:rPr>
              <a:t>samengestelde</a:t>
            </a:r>
            <a:r>
              <a:rPr lang="fr-BE" sz="2000" dirty="0" smtClean="0">
                <a:sym typeface="Wingdings" panose="05000000000000000000" pitchFamily="2" charset="2"/>
              </a:rPr>
              <a:t> bureau</a:t>
            </a:r>
            <a:endParaRPr lang="fr-BE" sz="1600" dirty="0">
              <a:sym typeface="Wingdings" panose="05000000000000000000" pitchFamily="2" charset="2"/>
            </a:endParaRPr>
          </a:p>
          <a:p>
            <a:pPr marL="457200" lvl="1" indent="0">
              <a:buNone/>
            </a:pPr>
            <a:endParaRPr lang="fr-BE" sz="1600" dirty="0">
              <a:sym typeface="Wingdings" panose="05000000000000000000" pitchFamily="2" charset="2"/>
            </a:endParaRPr>
          </a:p>
          <a:p>
            <a:pPr marL="457200" lvl="1" indent="0">
              <a:buNone/>
            </a:pPr>
            <a:r>
              <a:rPr lang="fr-BE" sz="2000" b="1" dirty="0" smtClean="0">
                <a:solidFill>
                  <a:srgbClr val="C00000"/>
                </a:solidFill>
                <a:effectLst>
                  <a:outerShdw blurRad="38100" dist="38100" dir="2700000" algn="tl">
                    <a:srgbClr val="000000">
                      <a:alpha val="43137"/>
                    </a:srgbClr>
                  </a:outerShdw>
                </a:effectLst>
                <a:sym typeface="Wingdings" panose="05000000000000000000" pitchFamily="2" charset="2"/>
              </a:rPr>
              <a:t>«</a:t>
            </a:r>
            <a:r>
              <a:rPr lang="nl-NL" sz="2000" b="1" dirty="0" smtClean="0">
                <a:solidFill>
                  <a:srgbClr val="C00000"/>
                </a:solidFill>
                <a:effectLst>
                  <a:outerShdw blurRad="38100" dist="38100" dir="2700000" algn="tl">
                    <a:srgbClr val="000000">
                      <a:alpha val="43137"/>
                    </a:srgbClr>
                  </a:outerShdw>
                </a:effectLst>
              </a:rPr>
              <a:t>Ik </a:t>
            </a:r>
            <a:r>
              <a:rPr lang="nl-NL" sz="2000" b="1" dirty="0">
                <a:solidFill>
                  <a:srgbClr val="C00000"/>
                </a:solidFill>
                <a:effectLst>
                  <a:outerShdw blurRad="38100" dist="38100" dir="2700000" algn="tl">
                    <a:srgbClr val="000000">
                      <a:alpha val="43137"/>
                    </a:srgbClr>
                  </a:outerShdw>
                </a:effectLst>
              </a:rPr>
              <a:t>zweer dat ik de stemmen getrouw zal opnemen en het geheim van de stemming zal </a:t>
            </a:r>
            <a:r>
              <a:rPr lang="nl-NL" sz="2000" b="1" dirty="0" smtClean="0">
                <a:solidFill>
                  <a:srgbClr val="C00000"/>
                </a:solidFill>
                <a:effectLst>
                  <a:outerShdw blurRad="38100" dist="38100" dir="2700000" algn="tl">
                    <a:srgbClr val="000000">
                      <a:alpha val="43137"/>
                    </a:srgbClr>
                  </a:outerShdw>
                </a:effectLst>
              </a:rPr>
              <a:t>bewaren</a:t>
            </a:r>
            <a:r>
              <a:rPr lang="fr-BE" sz="2000" b="1" dirty="0" smtClean="0">
                <a:solidFill>
                  <a:srgbClr val="C00000"/>
                </a:solidFill>
                <a:effectLst>
                  <a:outerShdw blurRad="38100" dist="38100" dir="2700000" algn="tl">
                    <a:srgbClr val="000000">
                      <a:alpha val="43137"/>
                    </a:srgbClr>
                  </a:outerShdw>
                </a:effectLst>
                <a:sym typeface="Wingdings" panose="05000000000000000000" pitchFamily="2" charset="2"/>
              </a:rPr>
              <a:t>»</a:t>
            </a:r>
          </a:p>
          <a:p>
            <a:pPr marL="914400" lvl="2" indent="0">
              <a:buNone/>
            </a:pPr>
            <a:endParaRPr lang="fr-BE" sz="1600" dirty="0"/>
          </a:p>
          <a:p>
            <a:pPr marL="457200" lvl="1" indent="0">
              <a:buNone/>
            </a:pPr>
            <a:endParaRPr lang="fr-BE" sz="1800" dirty="0"/>
          </a:p>
          <a:p>
            <a:pPr marL="457200" lvl="1" indent="0">
              <a:buNone/>
            </a:pPr>
            <a:r>
              <a:rPr lang="nl-NL" sz="2000" dirty="0"/>
              <a:t>Voor de getuigen is de formule van de </a:t>
            </a:r>
            <a:r>
              <a:rPr lang="nl-NL" sz="2000" dirty="0" smtClean="0"/>
              <a:t>eed</a:t>
            </a:r>
            <a:r>
              <a:rPr lang="fr-BE" sz="2000" dirty="0" smtClean="0"/>
              <a:t> </a:t>
            </a:r>
            <a:endParaRPr lang="fr-BE" sz="2000" dirty="0"/>
          </a:p>
          <a:p>
            <a:pPr marL="457200" lvl="1" indent="0">
              <a:buNone/>
            </a:pPr>
            <a:endParaRPr lang="fr-BE" sz="2000" dirty="0"/>
          </a:p>
          <a:p>
            <a:pPr marL="457200" lvl="1" indent="0">
              <a:buNone/>
            </a:pPr>
            <a:r>
              <a:rPr lang="fr-BE" sz="2000" b="1" dirty="0" smtClean="0">
                <a:solidFill>
                  <a:srgbClr val="C00000"/>
                </a:solidFill>
                <a:effectLst>
                  <a:outerShdw blurRad="38100" dist="38100" dir="2700000" algn="tl">
                    <a:srgbClr val="000000">
                      <a:alpha val="43137"/>
                    </a:srgbClr>
                  </a:outerShdw>
                </a:effectLst>
              </a:rPr>
              <a:t>« </a:t>
            </a:r>
            <a:r>
              <a:rPr lang="nl-NL" sz="2000" b="1" dirty="0" smtClean="0">
                <a:solidFill>
                  <a:srgbClr val="C00000"/>
                </a:solidFill>
                <a:effectLst>
                  <a:outerShdw blurRad="38100" dist="38100" dir="2700000" algn="tl">
                    <a:srgbClr val="000000">
                      <a:alpha val="43137"/>
                    </a:srgbClr>
                  </a:outerShdw>
                </a:effectLst>
              </a:rPr>
              <a:t>Ik </a:t>
            </a:r>
            <a:r>
              <a:rPr lang="nl-NL" sz="2000" b="1" dirty="0">
                <a:solidFill>
                  <a:srgbClr val="C00000"/>
                </a:solidFill>
                <a:effectLst>
                  <a:outerShdw blurRad="38100" dist="38100" dir="2700000" algn="tl">
                    <a:srgbClr val="000000">
                      <a:alpha val="43137"/>
                    </a:srgbClr>
                  </a:outerShdw>
                </a:effectLst>
              </a:rPr>
              <a:t>zweer dat ik het geheim van de stemming zal bewaren</a:t>
            </a:r>
            <a:r>
              <a:rPr lang="fr-BE" sz="2000" b="1" dirty="0">
                <a:solidFill>
                  <a:srgbClr val="C00000"/>
                </a:solidFill>
                <a:effectLst>
                  <a:outerShdw blurRad="38100" dist="38100" dir="2700000" algn="tl">
                    <a:srgbClr val="000000">
                      <a:alpha val="43137"/>
                    </a:srgbClr>
                  </a:outerShdw>
                </a:effectLst>
              </a:rPr>
              <a:t> </a:t>
            </a:r>
            <a:r>
              <a:rPr lang="fr-BE" sz="2000" b="1" dirty="0" smtClean="0">
                <a:solidFill>
                  <a:srgbClr val="C00000"/>
                </a:solidFill>
                <a:effectLst>
                  <a:outerShdw blurRad="38100" dist="38100" dir="2700000" algn="tl">
                    <a:srgbClr val="000000">
                      <a:alpha val="43137"/>
                    </a:srgbClr>
                  </a:outerShdw>
                </a:effectLst>
              </a:rPr>
              <a:t>»</a:t>
            </a:r>
            <a:endParaRPr lang="fr-BE" sz="20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79833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8" name="Titre 1"/>
          <p:cNvSpPr>
            <a:spLocks noGrp="1"/>
          </p:cNvSpPr>
          <p:nvPr>
            <p:ph type="title"/>
          </p:nvPr>
        </p:nvSpPr>
        <p:spPr>
          <a:xfrm>
            <a:off x="2171723" y="663307"/>
            <a:ext cx="9157646" cy="659218"/>
          </a:xfrm>
        </p:spPr>
        <p:txBody>
          <a:bodyPr>
            <a:normAutofit/>
          </a:bodyPr>
          <a:lstStyle/>
          <a:p>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8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a:t>
            </a:r>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8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telling</a:t>
            </a:r>
            <a:endPar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16</a:t>
            </a:fld>
            <a:endParaRPr lang="fr-BE"/>
          </a:p>
        </p:txBody>
      </p:sp>
      <p:sp>
        <p:nvSpPr>
          <p:cNvPr id="9" name="Espace réservé du contenu 2"/>
          <p:cNvSpPr txBox="1">
            <a:spLocks/>
          </p:cNvSpPr>
          <p:nvPr/>
        </p:nvSpPr>
        <p:spPr>
          <a:xfrm>
            <a:off x="1028722" y="1466550"/>
            <a:ext cx="10791803" cy="53914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endParaRPr lang="fr-BE" b="1" dirty="0" smtClean="0"/>
          </a:p>
          <a:p>
            <a:pPr marL="0" lvl="1" indent="0">
              <a:buNone/>
            </a:pPr>
            <a:r>
              <a:rPr lang="nl-NL" b="1" dirty="0"/>
              <a:t>Lijst voor de betaling van het presentiegeld en reisvergoedingen </a:t>
            </a:r>
            <a:endParaRPr lang="nl-NL" b="1" dirty="0" smtClean="0"/>
          </a:p>
          <a:p>
            <a:pPr marL="0" lvl="1" indent="0">
              <a:buNone/>
            </a:pPr>
            <a:endParaRPr lang="fr-BE" b="1" dirty="0" smtClean="0"/>
          </a:p>
          <a:p>
            <a:pPr marL="342900" lvl="1" indent="-342900"/>
            <a:r>
              <a:rPr lang="fr-BE" sz="2000" dirty="0" err="1" smtClean="0"/>
              <a:t>Alle</a:t>
            </a:r>
            <a:r>
              <a:rPr lang="fr-BE" sz="2000" dirty="0" smtClean="0"/>
              <a:t> </a:t>
            </a:r>
            <a:r>
              <a:rPr lang="fr-BE" sz="2000" dirty="0" err="1" smtClean="0"/>
              <a:t>leden</a:t>
            </a:r>
            <a:r>
              <a:rPr lang="fr-BE" sz="2000" dirty="0" smtClean="0"/>
              <a:t> van het bureau </a:t>
            </a:r>
            <a:r>
              <a:rPr lang="fr-BE" sz="2000" dirty="0" err="1" smtClean="0"/>
              <a:t>vullen</a:t>
            </a:r>
            <a:r>
              <a:rPr lang="fr-BE" sz="2000" dirty="0" smtClean="0"/>
              <a:t> de </a:t>
            </a:r>
            <a:r>
              <a:rPr lang="fr-BE" sz="2000" dirty="0" err="1" smtClean="0"/>
              <a:t>lijst</a:t>
            </a:r>
            <a:r>
              <a:rPr lang="fr-BE" sz="2000" dirty="0" smtClean="0"/>
              <a:t> in en </a:t>
            </a:r>
            <a:r>
              <a:rPr lang="fr-BE" sz="2000" dirty="0" err="1" smtClean="0"/>
              <a:t>ondertekenen</a:t>
            </a:r>
            <a:r>
              <a:rPr lang="fr-BE" sz="2000" dirty="0" smtClean="0"/>
              <a:t> </a:t>
            </a:r>
            <a:r>
              <a:rPr lang="fr-BE" sz="2000" dirty="0" err="1" smtClean="0"/>
              <a:t>deze</a:t>
            </a:r>
            <a:endParaRPr lang="fr-BE" sz="2000" dirty="0" smtClean="0"/>
          </a:p>
          <a:p>
            <a:pPr marL="0" lvl="1" indent="0">
              <a:buNone/>
            </a:pPr>
            <a:endParaRPr lang="fr-BE" sz="2000" dirty="0" smtClean="0"/>
          </a:p>
          <a:p>
            <a:pPr marL="342900" lvl="1" indent="-342900"/>
            <a:r>
              <a:rPr lang="fr-BE" sz="2000" dirty="0" err="1" smtClean="0"/>
              <a:t>Steek</a:t>
            </a:r>
            <a:r>
              <a:rPr lang="fr-BE" sz="2000" dirty="0" smtClean="0"/>
              <a:t> </a:t>
            </a:r>
            <a:r>
              <a:rPr lang="fr-BE" sz="2000" dirty="0" err="1" smtClean="0"/>
              <a:t>deze</a:t>
            </a:r>
            <a:r>
              <a:rPr lang="fr-BE" sz="2000" dirty="0" smtClean="0"/>
              <a:t> </a:t>
            </a:r>
            <a:r>
              <a:rPr lang="fr-BE" sz="2000" dirty="0" err="1" smtClean="0"/>
              <a:t>lijst</a:t>
            </a:r>
            <a:r>
              <a:rPr lang="fr-BE" sz="2000" dirty="0" smtClean="0"/>
              <a:t> in de </a:t>
            </a:r>
            <a:r>
              <a:rPr lang="fr-BE" sz="2000" dirty="0" err="1" smtClean="0"/>
              <a:t>hiervoor</a:t>
            </a:r>
            <a:r>
              <a:rPr lang="fr-BE" sz="2000" dirty="0" smtClean="0"/>
              <a:t> </a:t>
            </a:r>
            <a:r>
              <a:rPr lang="fr-BE" sz="2000" dirty="0" err="1" smtClean="0"/>
              <a:t>bestemde</a:t>
            </a:r>
            <a:r>
              <a:rPr lang="fr-BE" sz="2000" dirty="0" smtClean="0"/>
              <a:t> </a:t>
            </a:r>
            <a:r>
              <a:rPr lang="fr-BE" sz="2000" dirty="0" err="1" smtClean="0"/>
              <a:t>omslag</a:t>
            </a:r>
            <a:endParaRPr lang="fr-BE" sz="2000" dirty="0" smtClean="0"/>
          </a:p>
          <a:p>
            <a:pPr marL="342900" lvl="1" indent="-342900"/>
            <a:endParaRPr lang="fr-BE" sz="2000" dirty="0"/>
          </a:p>
          <a:p>
            <a:pPr marL="342900" lvl="1" indent="-342900"/>
            <a:r>
              <a:rPr lang="nl-NL" sz="2000" dirty="0"/>
              <a:t>De leden van de kiesbureaus hebben recht op een reisvergoeding wanneer zij zetelen in een gemeente waar zij niet in het bevolkingsregister zijn </a:t>
            </a:r>
            <a:r>
              <a:rPr lang="nl-NL" sz="2000" dirty="0" smtClean="0"/>
              <a:t>ingeschreven</a:t>
            </a:r>
          </a:p>
          <a:p>
            <a:pPr marL="342900" lvl="1" indent="-342900"/>
            <a:endParaRPr lang="fr-BE" sz="2000" dirty="0"/>
          </a:p>
          <a:p>
            <a:pPr marL="342900" lvl="1" indent="-342900"/>
            <a:r>
              <a:rPr lang="nl-NL" sz="2000" dirty="0"/>
              <a:t>De voorzitter of de bijzitter heeft bovendien recht op een vergoeding voor de reizen die door wettelijke bepalingen zijn opgelegd en hij met zijn eigen voertuig verricht voor de voorgeschreven overbrenging van stukken</a:t>
            </a:r>
            <a:endParaRPr lang="fr-BE" sz="2000" dirty="0"/>
          </a:p>
          <a:p>
            <a:pPr marL="457200" lvl="1" indent="0">
              <a:buNone/>
            </a:pPr>
            <a:endParaRPr lang="fr-BE" sz="2000" dirty="0"/>
          </a:p>
        </p:txBody>
      </p:sp>
      <p:pic>
        <p:nvPicPr>
          <p:cNvPr id="6" name="Picture 2" descr="Illustration de concept de pièces en eur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99654" y="2294464"/>
            <a:ext cx="1754146" cy="1754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424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595" y="519281"/>
            <a:ext cx="10515600" cy="947269"/>
          </a:xfrm>
          <a:prstGeom prst="rect">
            <a:avLst/>
          </a:prstGeom>
        </p:spPr>
      </p:pic>
      <p:sp>
        <p:nvSpPr>
          <p:cNvPr id="8" name="Titre 1"/>
          <p:cNvSpPr>
            <a:spLocks noGrp="1"/>
          </p:cNvSpPr>
          <p:nvPr>
            <p:ph type="title"/>
          </p:nvPr>
        </p:nvSpPr>
        <p:spPr>
          <a:xfrm>
            <a:off x="2171723" y="663307"/>
            <a:ext cx="9157646" cy="659218"/>
          </a:xfrm>
        </p:spPr>
        <p:txBody>
          <a:bodyPr>
            <a:normAutofit/>
          </a:bodyPr>
          <a:lstStyle/>
          <a:p>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8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a:t>
            </a:r>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8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telling</a:t>
            </a:r>
            <a:endPar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17</a:t>
            </a:fld>
            <a:endParaRPr lang="fr-BE"/>
          </a:p>
        </p:txBody>
      </p:sp>
      <p:sp>
        <p:nvSpPr>
          <p:cNvPr id="9" name="Espace réservé du contenu 2"/>
          <p:cNvSpPr txBox="1">
            <a:spLocks/>
          </p:cNvSpPr>
          <p:nvPr/>
        </p:nvSpPr>
        <p:spPr>
          <a:xfrm>
            <a:off x="1028722" y="1610576"/>
            <a:ext cx="10515600" cy="50462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endParaRPr lang="fr-BE" sz="1800" b="1" dirty="0" smtClean="0"/>
          </a:p>
          <a:p>
            <a:r>
              <a:rPr lang="nl-NL" sz="2000" dirty="0" smtClean="0"/>
              <a:t>Begin met </a:t>
            </a:r>
            <a:r>
              <a:rPr lang="nl-NL" sz="2000" dirty="0"/>
              <a:t>de telling van zodra  je alle pakken en omslagen uit de aangewezen stembureaus  hebt </a:t>
            </a:r>
            <a:r>
              <a:rPr lang="nl-NL" sz="2000" dirty="0" smtClean="0"/>
              <a:t>ontvangen</a:t>
            </a:r>
            <a:endParaRPr lang="nl-BE" sz="2000" dirty="0"/>
          </a:p>
          <a:p>
            <a:pPr marL="0" lvl="1" indent="0">
              <a:buNone/>
            </a:pPr>
            <a:endParaRPr lang="fr-BE" sz="2000" dirty="0" smtClean="0"/>
          </a:p>
          <a:p>
            <a:pPr marL="457200" lvl="2" indent="0">
              <a:buNone/>
            </a:pPr>
            <a:r>
              <a:rPr lang="fr-BE" sz="1600" dirty="0" smtClean="0">
                <a:solidFill>
                  <a:srgbClr val="C00000"/>
                </a:solidFill>
                <a:sym typeface="Wingdings" panose="05000000000000000000" pitchFamily="2" charset="2"/>
              </a:rPr>
              <a:t> </a:t>
            </a:r>
            <a:r>
              <a:rPr lang="nl-NL" sz="1800" dirty="0" smtClean="0">
                <a:solidFill>
                  <a:srgbClr val="C00000"/>
                </a:solidFill>
              </a:rPr>
              <a:t>Als </a:t>
            </a:r>
            <a:r>
              <a:rPr lang="nl-NL" sz="1800" dirty="0">
                <a:solidFill>
                  <a:srgbClr val="C00000"/>
                </a:solidFill>
              </a:rPr>
              <a:t>het bureau 30 minuten na zijn samenstelling nog niet al zijn omslagen ontvangen heeft, mag het evenwel al beginnen met de telling van de omslagen die het al gekregen heeft</a:t>
            </a:r>
            <a:endParaRPr lang="nl-BE" sz="1800" dirty="0">
              <a:solidFill>
                <a:srgbClr val="C00000"/>
              </a:solidFill>
            </a:endParaRPr>
          </a:p>
          <a:p>
            <a:pPr marL="457200" lvl="2" indent="0">
              <a:buNone/>
            </a:pPr>
            <a:endParaRPr lang="fr-BE" sz="1800" dirty="0" smtClean="0">
              <a:solidFill>
                <a:srgbClr val="C00000"/>
              </a:solidFill>
            </a:endParaRPr>
          </a:p>
          <a:p>
            <a:pPr marL="357188" lvl="1" indent="-357188"/>
            <a:endParaRPr lang="fr-BE" sz="2000" dirty="0" smtClean="0"/>
          </a:p>
          <a:p>
            <a:r>
              <a:rPr lang="nl-NL" sz="2000" dirty="0" smtClean="0"/>
              <a:t>Open de </a:t>
            </a:r>
            <a:r>
              <a:rPr lang="nl-NL" sz="2000" dirty="0"/>
              <a:t>verpakkingen of stembussen </a:t>
            </a:r>
            <a:r>
              <a:rPr lang="nl-NL" sz="2000" dirty="0" smtClean="0"/>
              <a:t>enkel in </a:t>
            </a:r>
            <a:r>
              <a:rPr lang="nl-NL" sz="2000" dirty="0"/>
              <a:t>aanwezigheid van de bureauleden en van de </a:t>
            </a:r>
            <a:r>
              <a:rPr lang="nl-NL" sz="2000" dirty="0" smtClean="0"/>
              <a:t>getuigen</a:t>
            </a:r>
            <a:endParaRPr lang="nl-BE" sz="2000" dirty="0"/>
          </a:p>
          <a:p>
            <a:pPr marL="0" lvl="1" indent="0">
              <a:buNone/>
            </a:pPr>
            <a:endParaRPr lang="fr-BE" sz="2000" dirty="0"/>
          </a:p>
        </p:txBody>
      </p:sp>
    </p:spTree>
    <p:extLst>
      <p:ext uri="{BB962C8B-B14F-4D97-AF65-F5344CB8AC3E}">
        <p14:creationId xmlns:p14="http://schemas.microsoft.com/office/powerpoint/2010/main" val="1729202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817874" y="1480628"/>
            <a:ext cx="2420102" cy="1427463"/>
          </a:xfrm>
          <a:prstGeom prst="rect">
            <a:avLst/>
          </a:prstGeom>
        </p:spPr>
      </p:pic>
      <p:pic>
        <p:nvPicPr>
          <p:cNvPr id="7" name="Content Placeholder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8" name="Titre 1"/>
          <p:cNvSpPr>
            <a:spLocks noGrp="1"/>
          </p:cNvSpPr>
          <p:nvPr>
            <p:ph type="title"/>
          </p:nvPr>
        </p:nvSpPr>
        <p:spPr>
          <a:xfrm>
            <a:off x="2171723" y="663307"/>
            <a:ext cx="9157646" cy="659218"/>
          </a:xfrm>
        </p:spPr>
        <p:txBody>
          <a:bodyPr>
            <a:normAutofit/>
          </a:bodyPr>
          <a:lstStyle/>
          <a:p>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8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a:t>
            </a:r>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8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telling</a:t>
            </a:r>
            <a:endPar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18</a:t>
            </a:fld>
            <a:endParaRPr lang="fr-BE"/>
          </a:p>
        </p:txBody>
      </p:sp>
      <p:sp>
        <p:nvSpPr>
          <p:cNvPr id="9" name="Espace réservé du contenu 2"/>
          <p:cNvSpPr txBox="1">
            <a:spLocks/>
          </p:cNvSpPr>
          <p:nvPr/>
        </p:nvSpPr>
        <p:spPr>
          <a:xfrm>
            <a:off x="1028722" y="1466550"/>
            <a:ext cx="10515600" cy="50462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r>
              <a:rPr lang="fr-BE" sz="2000" cap="small" dirty="0" err="1" smtClean="0"/>
              <a:t>Eerste</a:t>
            </a:r>
            <a:r>
              <a:rPr lang="fr-BE" sz="2000" cap="small" dirty="0" smtClean="0"/>
              <a:t> </a:t>
            </a:r>
            <a:r>
              <a:rPr lang="fr-BE" sz="2000" cap="small" dirty="0" err="1" smtClean="0"/>
              <a:t>telling</a:t>
            </a:r>
            <a:endParaRPr lang="fr-BE" sz="2000" cap="small" dirty="0" smtClean="0"/>
          </a:p>
          <a:p>
            <a:pPr marL="800100" lvl="2" indent="-342900">
              <a:buFont typeface="Courier New" panose="02070309020205020404" pitchFamily="49" charset="0"/>
              <a:buChar char="o"/>
            </a:pPr>
            <a:r>
              <a:rPr lang="fr-BE" sz="1600" dirty="0" smtClean="0"/>
              <a:t>Tel </a:t>
            </a:r>
            <a:r>
              <a:rPr lang="fr-BE" sz="1600" dirty="0" err="1" smtClean="0"/>
              <a:t>eerst</a:t>
            </a:r>
            <a:r>
              <a:rPr lang="fr-BE" sz="1600" dirty="0" smtClean="0"/>
              <a:t> het </a:t>
            </a:r>
            <a:r>
              <a:rPr lang="fr-BE" sz="1600" dirty="0" err="1" smtClean="0"/>
              <a:t>aantal</a:t>
            </a:r>
            <a:r>
              <a:rPr lang="fr-BE" sz="1600" dirty="0" smtClean="0"/>
              <a:t> </a:t>
            </a:r>
            <a:r>
              <a:rPr lang="fr-BE" sz="1600" dirty="0" err="1" smtClean="0"/>
              <a:t>gevouwen</a:t>
            </a:r>
            <a:r>
              <a:rPr lang="fr-BE" sz="1600" dirty="0" smtClean="0"/>
              <a:t> </a:t>
            </a:r>
            <a:r>
              <a:rPr lang="fr-BE" sz="1600" dirty="0" err="1" smtClean="0"/>
              <a:t>stembiljetten</a:t>
            </a:r>
            <a:r>
              <a:rPr lang="fr-BE" sz="1600" dirty="0" smtClean="0"/>
              <a:t> </a:t>
            </a:r>
            <a:r>
              <a:rPr lang="fr-BE" sz="1600" b="1" dirty="0" smtClean="0"/>
              <a:t>per </a:t>
            </a:r>
            <a:r>
              <a:rPr lang="fr-BE" sz="1600" b="1" dirty="0" err="1" smtClean="0"/>
              <a:t>stembus</a:t>
            </a:r>
            <a:endParaRPr lang="fr-BE" sz="1600" b="1" dirty="0" smtClean="0"/>
          </a:p>
          <a:p>
            <a:pPr marL="800100" lvl="2" indent="-342900">
              <a:buFont typeface="Courier New" panose="02070309020205020404" pitchFamily="49" charset="0"/>
              <a:buChar char="o"/>
            </a:pPr>
            <a:r>
              <a:rPr lang="nl-NL" sz="1600" dirty="0" smtClean="0"/>
              <a:t>Om de telling te vergemakkelijken, tel je de stembiljetten per 50 </a:t>
            </a:r>
          </a:p>
          <a:p>
            <a:pPr marL="800100" lvl="2" indent="-342900">
              <a:buFont typeface="Courier New" panose="02070309020205020404" pitchFamily="49" charset="0"/>
              <a:buChar char="o"/>
            </a:pPr>
            <a:r>
              <a:rPr lang="nl-NL" sz="1600" dirty="0" smtClean="0"/>
              <a:t>Om </a:t>
            </a:r>
            <a:r>
              <a:rPr lang="nl-NL" sz="1600" dirty="0"/>
              <a:t>het totaal aantal biljetten te bekomen, vermenigvuldig je het aantal pakken </a:t>
            </a:r>
            <a:endParaRPr lang="nl-NL" sz="1600" dirty="0" smtClean="0"/>
          </a:p>
          <a:p>
            <a:pPr marL="457200" lvl="2" indent="0">
              <a:buNone/>
            </a:pPr>
            <a:r>
              <a:rPr lang="nl-NL" sz="1600" dirty="0" smtClean="0"/>
              <a:t>met </a:t>
            </a:r>
            <a:r>
              <a:rPr lang="nl-NL" sz="1600" dirty="0"/>
              <a:t>50 en tel je hierbij het aantal biljetten van het laatste pak </a:t>
            </a:r>
            <a:r>
              <a:rPr lang="nl-NL" sz="1600" dirty="0" smtClean="0"/>
              <a:t>op, </a:t>
            </a:r>
            <a:r>
              <a:rPr lang="nl-NL" sz="1600" dirty="0"/>
              <a:t>als dit minder dan 50 biljetten </a:t>
            </a:r>
            <a:r>
              <a:rPr lang="nl-NL" sz="1600" dirty="0" smtClean="0"/>
              <a:t>bevat</a:t>
            </a:r>
          </a:p>
          <a:p>
            <a:pPr marL="800100" lvl="2" indent="-342900">
              <a:buFont typeface="Courier New" panose="02070309020205020404" pitchFamily="49" charset="0"/>
              <a:buChar char="o"/>
            </a:pPr>
            <a:r>
              <a:rPr lang="nl-NL" sz="1600" dirty="0"/>
              <a:t>Noteer dit aantal in de samenvattende tabel van het proces-verbaal: (punt 1: ontvangen stembiljetten per bureau) </a:t>
            </a:r>
            <a:endParaRPr lang="nl-BE" sz="1600" dirty="0"/>
          </a:p>
          <a:p>
            <a:pPr marL="800100" lvl="2" indent="-342900"/>
            <a:endParaRPr lang="fr-BE" sz="1600" dirty="0"/>
          </a:p>
          <a:p>
            <a:pPr marL="800100" lvl="2" indent="-342900"/>
            <a:endParaRPr lang="fr-BE" sz="1600" dirty="0" smtClean="0"/>
          </a:p>
          <a:p>
            <a:pPr marL="800100" lvl="2" indent="-342900"/>
            <a:endParaRPr lang="fr-BE" sz="1600" dirty="0"/>
          </a:p>
          <a:p>
            <a:pPr marL="800100" lvl="2" indent="-342900"/>
            <a:endParaRPr lang="fr-BE" sz="1600" dirty="0" smtClean="0"/>
          </a:p>
          <a:p>
            <a:pPr marL="800100" lvl="2" indent="-342900"/>
            <a:endParaRPr lang="fr-BE" sz="1600" dirty="0"/>
          </a:p>
          <a:p>
            <a:pPr marL="800100" lvl="2" indent="-342900"/>
            <a:endParaRPr lang="fr-BE" sz="1600" dirty="0" smtClean="0"/>
          </a:p>
          <a:p>
            <a:pPr marL="457200" lvl="2" indent="0">
              <a:buNone/>
            </a:pPr>
            <a:endParaRPr lang="fr-BE" sz="1600" dirty="0" smtClean="0"/>
          </a:p>
          <a:p>
            <a:pPr marL="457200" lvl="2" indent="0">
              <a:buNone/>
            </a:pPr>
            <a:endParaRPr lang="fr-BE" sz="1600" dirty="0"/>
          </a:p>
        </p:txBody>
      </p:sp>
      <p:graphicFrame>
        <p:nvGraphicFramePr>
          <p:cNvPr id="4" name="Tableau 3"/>
          <p:cNvGraphicFramePr>
            <a:graphicFrameLocks noGrp="1"/>
          </p:cNvGraphicFramePr>
          <p:nvPr>
            <p:extLst>
              <p:ext uri="{D42A27DB-BD31-4B8C-83A1-F6EECF244321}">
                <p14:modId xmlns:p14="http://schemas.microsoft.com/office/powerpoint/2010/main" val="3223558781"/>
              </p:ext>
            </p:extLst>
          </p:nvPr>
        </p:nvGraphicFramePr>
        <p:xfrm>
          <a:off x="1161287" y="3706128"/>
          <a:ext cx="9848089" cy="2149475"/>
        </p:xfrm>
        <a:graphic>
          <a:graphicData uri="http://schemas.openxmlformats.org/drawingml/2006/table">
            <a:tbl>
              <a:tblPr firstRow="1" firstCol="1" bandRow="1">
                <a:tableStyleId>{5940675A-B579-460E-94D1-54222C63F5DA}</a:tableStyleId>
              </a:tblPr>
              <a:tblGrid>
                <a:gridCol w="3138979">
                  <a:extLst>
                    <a:ext uri="{9D8B030D-6E8A-4147-A177-3AD203B41FA5}">
                      <a16:colId xmlns:a16="http://schemas.microsoft.com/office/drawing/2014/main" val="3698972510"/>
                    </a:ext>
                  </a:extLst>
                </a:gridCol>
                <a:gridCol w="1544802">
                  <a:extLst>
                    <a:ext uri="{9D8B030D-6E8A-4147-A177-3AD203B41FA5}">
                      <a16:colId xmlns:a16="http://schemas.microsoft.com/office/drawing/2014/main" val="2601349859"/>
                    </a:ext>
                  </a:extLst>
                </a:gridCol>
                <a:gridCol w="817308">
                  <a:extLst>
                    <a:ext uri="{9D8B030D-6E8A-4147-A177-3AD203B41FA5}">
                      <a16:colId xmlns:a16="http://schemas.microsoft.com/office/drawing/2014/main" val="346790516"/>
                    </a:ext>
                  </a:extLst>
                </a:gridCol>
                <a:gridCol w="1969559">
                  <a:extLst>
                    <a:ext uri="{9D8B030D-6E8A-4147-A177-3AD203B41FA5}">
                      <a16:colId xmlns:a16="http://schemas.microsoft.com/office/drawing/2014/main" val="2822089623"/>
                    </a:ext>
                  </a:extLst>
                </a:gridCol>
                <a:gridCol w="2377441">
                  <a:extLst>
                    <a:ext uri="{9D8B030D-6E8A-4147-A177-3AD203B41FA5}">
                      <a16:colId xmlns:a16="http://schemas.microsoft.com/office/drawing/2014/main" val="3840835441"/>
                    </a:ext>
                  </a:extLst>
                </a:gridCol>
              </a:tblGrid>
              <a:tr h="306641">
                <a:tc rowSpan="3">
                  <a:txBody>
                    <a:bodyPr/>
                    <a:lstStyle/>
                    <a:p>
                      <a:pPr marL="457200">
                        <a:lnSpc>
                          <a:spcPct val="107000"/>
                        </a:lnSpc>
                        <a:spcAft>
                          <a:spcPts val="0"/>
                        </a:spcAft>
                      </a:pPr>
                      <a:r>
                        <a:rPr lang="nl-NL" sz="1100">
                          <a:effectLst/>
                          <a:latin typeface="Arial" panose="020B0604020202020204" pitchFamily="34" charset="0"/>
                          <a:ea typeface="Calibri" panose="020F0502020204030204" pitchFamily="34" charset="0"/>
                          <a:cs typeface="Times New Roman" panose="02020603050405020304" pitchFamily="18" charset="0"/>
                        </a:rPr>
                        <a:t>Stembiljetten in de bussen gevonden</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marL="457200">
                        <a:lnSpc>
                          <a:spcPct val="107000"/>
                        </a:lnSpc>
                        <a:spcAft>
                          <a:spcPts val="0"/>
                        </a:spcAft>
                      </a:pPr>
                      <a:r>
                        <a:rPr lang="fr-BE" sz="1100">
                          <a:effectLst/>
                          <a:latin typeface="Arial" panose="020B0604020202020204" pitchFamily="34" charset="0"/>
                          <a:ea typeface="Calibri" panose="020F0502020204030204" pitchFamily="34" charset="0"/>
                          <a:cs typeface="Times New Roman" panose="02020603050405020304" pitchFamily="18" charset="0"/>
                        </a:rPr>
                        <a:t>Bureaunr:</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marL="457200">
                        <a:lnSpc>
                          <a:spcPct val="107000"/>
                        </a:lnSpc>
                        <a:spcAft>
                          <a:spcPts val="0"/>
                        </a:spcAft>
                      </a:pPr>
                      <a:r>
                        <a:rPr lang="nl-NL" sz="1100">
                          <a:effectLst/>
                          <a:latin typeface="Arial" panose="020B0604020202020204" pitchFamily="34" charset="0"/>
                          <a:ea typeface="Calibri" panose="020F0502020204030204" pitchFamily="34" charset="0"/>
                          <a:cs typeface="Times New Roman" panose="02020603050405020304" pitchFamily="18" charset="0"/>
                        </a:rPr>
                        <a:t> </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457200">
                        <a:lnSpc>
                          <a:spcPct val="107000"/>
                        </a:lnSpc>
                        <a:spcAft>
                          <a:spcPts val="0"/>
                        </a:spcAft>
                      </a:pPr>
                      <a:r>
                        <a:rPr lang="nl-NL" sz="1100">
                          <a:effectLst/>
                          <a:latin typeface="Arial" panose="020B0604020202020204" pitchFamily="34" charset="0"/>
                          <a:ea typeface="Calibri" panose="020F0502020204030204" pitchFamily="34" charset="0"/>
                          <a:cs typeface="Times New Roman" panose="02020603050405020304" pitchFamily="18" charset="0"/>
                        </a:rPr>
                        <a:t> </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457200">
                        <a:lnSpc>
                          <a:spcPct val="107000"/>
                        </a:lnSpc>
                        <a:spcAft>
                          <a:spcPts val="0"/>
                        </a:spcAft>
                      </a:pPr>
                      <a:r>
                        <a:rPr lang="fr-BE" sz="1100">
                          <a:effectLst/>
                          <a:latin typeface="Arial" panose="020B0604020202020204" pitchFamily="34" charset="0"/>
                          <a:ea typeface="Calibri" panose="020F0502020204030204" pitchFamily="34" charset="0"/>
                          <a:cs typeface="Times New Roman" panose="02020603050405020304" pitchFamily="18" charset="0"/>
                        </a:rPr>
                        <a:t>aantal stembiljetten</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val="3638579791"/>
                  </a:ext>
                </a:extLst>
              </a:tr>
              <a:tr h="439520">
                <a:tc vMerge="1">
                  <a:txBody>
                    <a:bodyPr/>
                    <a:lstStyle/>
                    <a:p>
                      <a:endParaRPr lang="nl-BE"/>
                    </a:p>
                  </a:txBody>
                  <a:tcPr/>
                </a:tc>
                <a:tc>
                  <a:txBody>
                    <a:bodyPr/>
                    <a:lstStyle/>
                    <a:p>
                      <a:pPr marL="457200">
                        <a:lnSpc>
                          <a:spcPct val="107000"/>
                        </a:lnSpc>
                        <a:spcAft>
                          <a:spcPts val="0"/>
                        </a:spcAft>
                      </a:pPr>
                      <a:r>
                        <a:rPr lang="fr-BE" sz="1100">
                          <a:effectLst/>
                          <a:latin typeface="Arial" panose="020B0604020202020204" pitchFamily="34" charset="0"/>
                          <a:ea typeface="Calibri" panose="020F0502020204030204" pitchFamily="34" charset="0"/>
                          <a:cs typeface="Times New Roman" panose="02020603050405020304" pitchFamily="18" charset="0"/>
                        </a:rPr>
                        <a:t>Bureaunr :</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marL="457200">
                        <a:lnSpc>
                          <a:spcPct val="107000"/>
                        </a:lnSpc>
                        <a:spcAft>
                          <a:spcPts val="0"/>
                        </a:spcAft>
                      </a:pPr>
                      <a:r>
                        <a:rPr lang="nl-NL" sz="1100">
                          <a:effectLst/>
                          <a:latin typeface="Arial" panose="020B0604020202020204" pitchFamily="34" charset="0"/>
                          <a:ea typeface="Calibri" panose="020F0502020204030204" pitchFamily="34" charset="0"/>
                          <a:cs typeface="Times New Roman" panose="02020603050405020304" pitchFamily="18" charset="0"/>
                        </a:rPr>
                        <a:t> </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457200">
                        <a:lnSpc>
                          <a:spcPct val="107000"/>
                        </a:lnSpc>
                        <a:spcAft>
                          <a:spcPts val="0"/>
                        </a:spcAft>
                      </a:pPr>
                      <a:r>
                        <a:rPr lang="nl-NL" sz="1100">
                          <a:effectLst/>
                          <a:latin typeface="Arial" panose="020B0604020202020204" pitchFamily="34" charset="0"/>
                          <a:ea typeface="Calibri" panose="020F0502020204030204" pitchFamily="34" charset="0"/>
                          <a:cs typeface="Times New Roman" panose="02020603050405020304" pitchFamily="18" charset="0"/>
                        </a:rPr>
                        <a:t> </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457200">
                        <a:lnSpc>
                          <a:spcPct val="107000"/>
                        </a:lnSpc>
                        <a:spcAft>
                          <a:spcPts val="0"/>
                        </a:spcAft>
                      </a:pPr>
                      <a:r>
                        <a:rPr lang="fr-BE" sz="1100">
                          <a:effectLst/>
                          <a:latin typeface="Arial" panose="020B0604020202020204" pitchFamily="34" charset="0"/>
                          <a:ea typeface="Calibri" panose="020F0502020204030204" pitchFamily="34" charset="0"/>
                          <a:cs typeface="Times New Roman" panose="02020603050405020304" pitchFamily="18" charset="0"/>
                        </a:rPr>
                        <a:t>aantal stembiljetten</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val="2388308354"/>
                  </a:ext>
                </a:extLst>
              </a:tr>
              <a:tr h="357749">
                <a:tc vMerge="1">
                  <a:txBody>
                    <a:bodyPr/>
                    <a:lstStyle/>
                    <a:p>
                      <a:endParaRPr lang="nl-BE"/>
                    </a:p>
                  </a:txBody>
                  <a:tcPr/>
                </a:tc>
                <a:tc>
                  <a:txBody>
                    <a:bodyPr/>
                    <a:lstStyle/>
                    <a:p>
                      <a:pPr marL="457200">
                        <a:lnSpc>
                          <a:spcPct val="107000"/>
                        </a:lnSpc>
                        <a:spcAft>
                          <a:spcPts val="0"/>
                        </a:spcAft>
                      </a:pPr>
                      <a:r>
                        <a:rPr lang="fr-BE" sz="1100">
                          <a:effectLst/>
                          <a:latin typeface="Arial" panose="020B0604020202020204" pitchFamily="34" charset="0"/>
                          <a:ea typeface="Calibri" panose="020F0502020204030204" pitchFamily="34" charset="0"/>
                          <a:cs typeface="Times New Roman" panose="02020603050405020304" pitchFamily="18" charset="0"/>
                        </a:rPr>
                        <a:t>Bureaunr :</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marL="457200">
                        <a:lnSpc>
                          <a:spcPct val="107000"/>
                        </a:lnSpc>
                        <a:spcAft>
                          <a:spcPts val="0"/>
                        </a:spcAft>
                      </a:pPr>
                      <a:r>
                        <a:rPr lang="nl-NL" sz="1100">
                          <a:effectLst/>
                          <a:latin typeface="Arial" panose="020B0604020202020204" pitchFamily="34" charset="0"/>
                          <a:ea typeface="Calibri" panose="020F0502020204030204" pitchFamily="34" charset="0"/>
                          <a:cs typeface="Times New Roman" panose="02020603050405020304" pitchFamily="18" charset="0"/>
                        </a:rPr>
                        <a:t> </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457200">
                        <a:lnSpc>
                          <a:spcPct val="107000"/>
                        </a:lnSpc>
                        <a:spcAft>
                          <a:spcPts val="0"/>
                        </a:spcAft>
                      </a:pPr>
                      <a:r>
                        <a:rPr lang="nl-NL" sz="1100">
                          <a:effectLst/>
                          <a:latin typeface="Arial" panose="020B0604020202020204" pitchFamily="34" charset="0"/>
                          <a:ea typeface="Calibri" panose="020F0502020204030204" pitchFamily="34" charset="0"/>
                          <a:cs typeface="Times New Roman" panose="02020603050405020304" pitchFamily="18" charset="0"/>
                        </a:rPr>
                        <a:t> </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457200">
                        <a:lnSpc>
                          <a:spcPct val="107000"/>
                        </a:lnSpc>
                        <a:spcAft>
                          <a:spcPts val="0"/>
                        </a:spcAft>
                      </a:pPr>
                      <a:r>
                        <a:rPr lang="fr-BE" sz="1100">
                          <a:effectLst/>
                          <a:latin typeface="Arial" panose="020B0604020202020204" pitchFamily="34" charset="0"/>
                          <a:ea typeface="Calibri" panose="020F0502020204030204" pitchFamily="34" charset="0"/>
                          <a:cs typeface="Times New Roman" panose="02020603050405020304" pitchFamily="18" charset="0"/>
                        </a:rPr>
                        <a:t>aantal stembiljetten</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val="3691803176"/>
                  </a:ext>
                </a:extLst>
              </a:tr>
              <a:tr h="209113">
                <a:tc gridSpan="3">
                  <a:txBody>
                    <a:bodyPr/>
                    <a:lstStyle/>
                    <a:p>
                      <a:pPr marL="457200" algn="r">
                        <a:lnSpc>
                          <a:spcPct val="107000"/>
                        </a:lnSpc>
                        <a:spcAft>
                          <a:spcPts val="0"/>
                        </a:spcAft>
                      </a:pPr>
                      <a:r>
                        <a:rPr lang="fr-BE" sz="1100">
                          <a:effectLst/>
                          <a:latin typeface="Arial" panose="020B0604020202020204" pitchFamily="34" charset="0"/>
                          <a:ea typeface="Calibri" panose="020F0502020204030204" pitchFamily="34" charset="0"/>
                          <a:cs typeface="Times New Roman" panose="02020603050405020304" pitchFamily="18" charset="0"/>
                        </a:rPr>
                        <a:t> </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hMerge="1">
                  <a:txBody>
                    <a:bodyPr/>
                    <a:lstStyle/>
                    <a:p>
                      <a:endParaRPr lang="nl-BE"/>
                    </a:p>
                  </a:txBody>
                  <a:tcPr/>
                </a:tc>
                <a:tc hMerge="1">
                  <a:txBody>
                    <a:bodyPr/>
                    <a:lstStyle/>
                    <a:p>
                      <a:endParaRPr lang="nl-BE"/>
                    </a:p>
                  </a:txBody>
                  <a:tcPr/>
                </a:tc>
                <a:tc>
                  <a:txBody>
                    <a:bodyPr/>
                    <a:lstStyle/>
                    <a:p>
                      <a:pPr marL="457200">
                        <a:lnSpc>
                          <a:spcPct val="107000"/>
                        </a:lnSpc>
                        <a:spcAft>
                          <a:spcPts val="0"/>
                        </a:spcAft>
                      </a:pPr>
                      <a:r>
                        <a:rPr lang="fr-BE" sz="1100">
                          <a:effectLst/>
                          <a:latin typeface="Arial" panose="020B0604020202020204" pitchFamily="34" charset="0"/>
                          <a:ea typeface="Calibri" panose="020F0502020204030204" pitchFamily="34" charset="0"/>
                          <a:cs typeface="Times New Roman" panose="02020603050405020304" pitchFamily="18" charset="0"/>
                        </a:rPr>
                        <a:t>----------------------------</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marL="457200">
                        <a:lnSpc>
                          <a:spcPct val="107000"/>
                        </a:lnSpc>
                        <a:spcAft>
                          <a:spcPts val="0"/>
                        </a:spcAft>
                      </a:pPr>
                      <a:r>
                        <a:rPr lang="fr-BE" sz="1100">
                          <a:effectLst/>
                          <a:latin typeface="Arial" panose="020B0604020202020204" pitchFamily="34" charset="0"/>
                          <a:ea typeface="Calibri" panose="020F0502020204030204" pitchFamily="34" charset="0"/>
                          <a:cs typeface="Times New Roman" panose="02020603050405020304" pitchFamily="18" charset="0"/>
                        </a:rPr>
                        <a:t> </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val="2790070586"/>
                  </a:ext>
                </a:extLst>
              </a:tr>
              <a:tr h="209113">
                <a:tc gridSpan="3">
                  <a:txBody>
                    <a:bodyPr/>
                    <a:lstStyle/>
                    <a:p>
                      <a:pPr marL="457200" algn="r">
                        <a:lnSpc>
                          <a:spcPct val="107000"/>
                        </a:lnSpc>
                        <a:spcAft>
                          <a:spcPts val="0"/>
                        </a:spcAft>
                      </a:pPr>
                      <a:r>
                        <a:rPr lang="fr-BE" sz="1100">
                          <a:effectLst/>
                          <a:latin typeface="Arial" panose="020B0604020202020204" pitchFamily="34" charset="0"/>
                          <a:ea typeface="Calibri" panose="020F0502020204030204" pitchFamily="34" charset="0"/>
                          <a:cs typeface="Times New Roman" panose="02020603050405020304" pitchFamily="18" charset="0"/>
                        </a:rPr>
                        <a:t>Totaal (1)</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hMerge="1">
                  <a:txBody>
                    <a:bodyPr/>
                    <a:lstStyle/>
                    <a:p>
                      <a:endParaRPr lang="nl-BE"/>
                    </a:p>
                  </a:txBody>
                  <a:tcPr/>
                </a:tc>
                <a:tc hMerge="1">
                  <a:txBody>
                    <a:bodyPr/>
                    <a:lstStyle/>
                    <a:p>
                      <a:endParaRPr lang="nl-BE"/>
                    </a:p>
                  </a:txBody>
                  <a:tcPr/>
                </a:tc>
                <a:tc>
                  <a:txBody>
                    <a:bodyPr/>
                    <a:lstStyle/>
                    <a:p>
                      <a:pPr marL="457200">
                        <a:lnSpc>
                          <a:spcPct val="107000"/>
                        </a:lnSpc>
                        <a:spcAft>
                          <a:spcPts val="0"/>
                        </a:spcAft>
                      </a:pPr>
                      <a:r>
                        <a:rPr lang="nl-NL" sz="1100">
                          <a:effectLst/>
                          <a:latin typeface="Arial" panose="020B0604020202020204" pitchFamily="34" charset="0"/>
                          <a:ea typeface="Calibri" panose="020F0502020204030204" pitchFamily="34" charset="0"/>
                          <a:cs typeface="Times New Roman" panose="02020603050405020304" pitchFamily="18" charset="0"/>
                        </a:rPr>
                        <a:t> </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457200">
                        <a:lnSpc>
                          <a:spcPct val="107000"/>
                        </a:lnSpc>
                        <a:spcAft>
                          <a:spcPts val="0"/>
                        </a:spcAft>
                      </a:pPr>
                      <a:r>
                        <a:rPr lang="nl-NL" sz="1100">
                          <a:effectLst/>
                          <a:latin typeface="Arial" panose="020B0604020202020204" pitchFamily="34" charset="0"/>
                          <a:ea typeface="Calibri" panose="020F0502020204030204" pitchFamily="34" charset="0"/>
                          <a:cs typeface="Times New Roman" panose="02020603050405020304" pitchFamily="18" charset="0"/>
                        </a:rPr>
                        <a:t> </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val="1763798864"/>
                  </a:ext>
                </a:extLst>
              </a:tr>
              <a:tr h="209113">
                <a:tc gridSpan="3">
                  <a:txBody>
                    <a:bodyPr/>
                    <a:lstStyle/>
                    <a:p>
                      <a:pPr marL="457200" algn="r">
                        <a:lnSpc>
                          <a:spcPct val="107000"/>
                        </a:lnSpc>
                        <a:spcAft>
                          <a:spcPts val="0"/>
                        </a:spcAft>
                      </a:pPr>
                      <a:r>
                        <a:rPr lang="fr-BE" sz="1100">
                          <a:effectLst/>
                          <a:latin typeface="Arial" panose="020B0604020202020204" pitchFamily="34" charset="0"/>
                          <a:ea typeface="Calibri" panose="020F0502020204030204" pitchFamily="34" charset="0"/>
                          <a:cs typeface="Times New Roman" panose="02020603050405020304" pitchFamily="18" charset="0"/>
                        </a:rPr>
                        <a:t>Blanco en ongeldige stemmen (2)</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hMerge="1">
                  <a:txBody>
                    <a:bodyPr/>
                    <a:lstStyle/>
                    <a:p>
                      <a:endParaRPr lang="nl-BE"/>
                    </a:p>
                  </a:txBody>
                  <a:tcPr/>
                </a:tc>
                <a:tc hMerge="1">
                  <a:txBody>
                    <a:bodyPr/>
                    <a:lstStyle/>
                    <a:p>
                      <a:endParaRPr lang="nl-BE"/>
                    </a:p>
                  </a:txBody>
                  <a:tcPr/>
                </a:tc>
                <a:tc>
                  <a:txBody>
                    <a:bodyPr/>
                    <a:lstStyle/>
                    <a:p>
                      <a:pPr marL="457200">
                        <a:lnSpc>
                          <a:spcPct val="107000"/>
                        </a:lnSpc>
                        <a:spcAft>
                          <a:spcPts val="0"/>
                        </a:spcAft>
                      </a:pPr>
                      <a:r>
                        <a:rPr lang="nl-NL" sz="1100">
                          <a:effectLst/>
                          <a:latin typeface="Arial" panose="020B0604020202020204" pitchFamily="34" charset="0"/>
                          <a:ea typeface="Calibri" panose="020F0502020204030204" pitchFamily="34" charset="0"/>
                          <a:cs typeface="Times New Roman" panose="02020603050405020304" pitchFamily="18" charset="0"/>
                        </a:rPr>
                        <a:t> </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457200">
                        <a:lnSpc>
                          <a:spcPct val="107000"/>
                        </a:lnSpc>
                        <a:spcAft>
                          <a:spcPts val="0"/>
                        </a:spcAft>
                      </a:pPr>
                      <a:r>
                        <a:rPr lang="nl-NL" sz="1100">
                          <a:effectLst/>
                          <a:latin typeface="Arial" panose="020B0604020202020204" pitchFamily="34" charset="0"/>
                          <a:ea typeface="Calibri" panose="020F0502020204030204" pitchFamily="34" charset="0"/>
                          <a:cs typeface="Times New Roman" panose="02020603050405020304" pitchFamily="18" charset="0"/>
                        </a:rPr>
                        <a:t> </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val="269440373"/>
                  </a:ext>
                </a:extLst>
              </a:tr>
              <a:tr h="209113">
                <a:tc gridSpan="3">
                  <a:txBody>
                    <a:bodyPr/>
                    <a:lstStyle/>
                    <a:p>
                      <a:pPr marL="457200" algn="r">
                        <a:lnSpc>
                          <a:spcPct val="107000"/>
                        </a:lnSpc>
                        <a:spcAft>
                          <a:spcPts val="0"/>
                        </a:spcAft>
                      </a:pPr>
                      <a:r>
                        <a:rPr lang="fr-BE" sz="1100">
                          <a:effectLst/>
                          <a:latin typeface="Arial" panose="020B0604020202020204" pitchFamily="34" charset="0"/>
                          <a:ea typeface="Calibri" panose="020F0502020204030204" pitchFamily="34" charset="0"/>
                          <a:cs typeface="Times New Roman" panose="02020603050405020304" pitchFamily="18" charset="0"/>
                        </a:rPr>
                        <a:t> </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hMerge="1">
                  <a:txBody>
                    <a:bodyPr/>
                    <a:lstStyle/>
                    <a:p>
                      <a:endParaRPr lang="nl-BE"/>
                    </a:p>
                  </a:txBody>
                  <a:tcPr/>
                </a:tc>
                <a:tc hMerge="1">
                  <a:txBody>
                    <a:bodyPr/>
                    <a:lstStyle/>
                    <a:p>
                      <a:endParaRPr lang="nl-BE"/>
                    </a:p>
                  </a:txBody>
                  <a:tcPr/>
                </a:tc>
                <a:tc>
                  <a:txBody>
                    <a:bodyPr/>
                    <a:lstStyle/>
                    <a:p>
                      <a:pPr marL="457200">
                        <a:lnSpc>
                          <a:spcPct val="107000"/>
                        </a:lnSpc>
                        <a:spcAft>
                          <a:spcPts val="0"/>
                        </a:spcAft>
                      </a:pPr>
                      <a:r>
                        <a:rPr lang="fr-BE" sz="1100">
                          <a:effectLst/>
                          <a:latin typeface="Arial" panose="020B0604020202020204" pitchFamily="34" charset="0"/>
                          <a:ea typeface="Calibri" panose="020F0502020204030204" pitchFamily="34" charset="0"/>
                          <a:cs typeface="Times New Roman" panose="02020603050405020304" pitchFamily="18" charset="0"/>
                        </a:rPr>
                        <a:t>----------------------------</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marL="457200">
                        <a:lnSpc>
                          <a:spcPct val="107000"/>
                        </a:lnSpc>
                        <a:spcAft>
                          <a:spcPts val="0"/>
                        </a:spcAft>
                      </a:pPr>
                      <a:r>
                        <a:rPr lang="fr-BE" sz="1100">
                          <a:effectLst/>
                          <a:latin typeface="Arial" panose="020B0604020202020204" pitchFamily="34" charset="0"/>
                          <a:ea typeface="Calibri" panose="020F0502020204030204" pitchFamily="34" charset="0"/>
                          <a:cs typeface="Times New Roman" panose="02020603050405020304" pitchFamily="18" charset="0"/>
                        </a:rPr>
                        <a:t> </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val="4008549817"/>
                  </a:ext>
                </a:extLst>
              </a:tr>
              <a:tr h="209113">
                <a:tc gridSpan="3">
                  <a:txBody>
                    <a:bodyPr/>
                    <a:lstStyle/>
                    <a:p>
                      <a:pPr marL="457200" algn="r">
                        <a:lnSpc>
                          <a:spcPct val="107000"/>
                        </a:lnSpc>
                        <a:spcAft>
                          <a:spcPts val="0"/>
                        </a:spcAft>
                        <a:tabLst>
                          <a:tab pos="662940" algn="l"/>
                        </a:tabLst>
                      </a:pPr>
                      <a:r>
                        <a:rPr lang="fr-BE" sz="1100">
                          <a:effectLst/>
                          <a:latin typeface="Arial" panose="020B0604020202020204" pitchFamily="34" charset="0"/>
                          <a:ea typeface="Calibri" panose="020F0502020204030204" pitchFamily="34" charset="0"/>
                          <a:cs typeface="Times New Roman" panose="02020603050405020304" pitchFamily="18" charset="0"/>
                        </a:rPr>
                        <a:t>	Geldige stemmen (1 – 2)</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hMerge="1">
                  <a:txBody>
                    <a:bodyPr/>
                    <a:lstStyle/>
                    <a:p>
                      <a:endParaRPr lang="nl-BE"/>
                    </a:p>
                  </a:txBody>
                  <a:tcPr/>
                </a:tc>
                <a:tc hMerge="1">
                  <a:txBody>
                    <a:bodyPr/>
                    <a:lstStyle/>
                    <a:p>
                      <a:endParaRPr lang="nl-BE"/>
                    </a:p>
                  </a:txBody>
                  <a:tcPr/>
                </a:tc>
                <a:tc>
                  <a:txBody>
                    <a:bodyPr/>
                    <a:lstStyle/>
                    <a:p>
                      <a:pPr marL="457200">
                        <a:lnSpc>
                          <a:spcPct val="107000"/>
                        </a:lnSpc>
                        <a:spcAft>
                          <a:spcPts val="0"/>
                        </a:spcAft>
                      </a:pPr>
                      <a:r>
                        <a:rPr lang="fr-BE" sz="1100" dirty="0">
                          <a:effectLst/>
                          <a:latin typeface="Arial" panose="020B0604020202020204" pitchFamily="34" charset="0"/>
                          <a:ea typeface="Calibri" panose="020F0502020204030204" pitchFamily="34" charset="0"/>
                          <a:cs typeface="Times New Roman" panose="02020603050405020304" pitchFamily="18" charset="0"/>
                        </a:rPr>
                        <a:t> </a:t>
                      </a:r>
                      <a:endParaRPr lang="nl-BE"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457200">
                        <a:lnSpc>
                          <a:spcPct val="107000"/>
                        </a:lnSpc>
                        <a:spcAft>
                          <a:spcPts val="0"/>
                        </a:spcAft>
                      </a:pPr>
                      <a:r>
                        <a:rPr lang="fr-BE" sz="1100" dirty="0">
                          <a:effectLst/>
                          <a:latin typeface="Arial" panose="020B0604020202020204" pitchFamily="34" charset="0"/>
                          <a:ea typeface="Calibri" panose="020F0502020204030204" pitchFamily="34" charset="0"/>
                          <a:cs typeface="Times New Roman" panose="02020603050405020304" pitchFamily="18" charset="0"/>
                        </a:rPr>
                        <a:t> </a:t>
                      </a:r>
                      <a:endParaRPr lang="nl-BE"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val="4074749403"/>
                  </a:ext>
                </a:extLst>
              </a:tr>
            </a:tbl>
          </a:graphicData>
        </a:graphic>
      </p:graphicFrame>
      <p:sp>
        <p:nvSpPr>
          <p:cNvPr id="10" name="Oval 26"/>
          <p:cNvSpPr/>
          <p:nvPr/>
        </p:nvSpPr>
        <p:spPr>
          <a:xfrm>
            <a:off x="6080781" y="3562102"/>
            <a:ext cx="3044952" cy="1335024"/>
          </a:xfrm>
          <a:prstGeom prst="ellipse">
            <a:avLst/>
          </a:prstGeom>
          <a:noFill/>
          <a:ln w="190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BE"/>
          </a:p>
        </p:txBody>
      </p:sp>
      <p:sp>
        <p:nvSpPr>
          <p:cNvPr id="5" name="Rectangle 4"/>
          <p:cNvSpPr/>
          <p:nvPr/>
        </p:nvSpPr>
        <p:spPr>
          <a:xfrm>
            <a:off x="896133" y="5928075"/>
            <a:ext cx="10799043" cy="646331"/>
          </a:xfrm>
          <a:prstGeom prst="rect">
            <a:avLst/>
          </a:prstGeom>
        </p:spPr>
        <p:txBody>
          <a:bodyPr wrap="square">
            <a:spAutoFit/>
          </a:bodyPr>
          <a:lstStyle/>
          <a:p>
            <a:pPr algn="ctr"/>
            <a:r>
              <a:rPr lang="fr-FR" spc="-10" dirty="0" smtClean="0">
                <a:solidFill>
                  <a:srgbClr val="FF0000"/>
                </a:solidFill>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r>
              <a:rPr lang="nl-NL" dirty="0">
                <a:solidFill>
                  <a:srgbClr val="FF0000"/>
                </a:solidFill>
              </a:rPr>
              <a:t>Dit cijfer moet overeenkomen met het cijfer op de nota bij de stembus of omslag overhandigd door de voorzitter van het </a:t>
            </a:r>
            <a:r>
              <a:rPr lang="nl-NL" dirty="0" smtClean="0">
                <a:solidFill>
                  <a:srgbClr val="FF0000"/>
                </a:solidFill>
              </a:rPr>
              <a:t>stembureau</a:t>
            </a:r>
            <a:endParaRPr lang="nl-BE" dirty="0">
              <a:solidFill>
                <a:srgbClr val="FF0000"/>
              </a:solidFill>
            </a:endParaRPr>
          </a:p>
        </p:txBody>
      </p:sp>
    </p:spTree>
    <p:extLst>
      <p:ext uri="{BB962C8B-B14F-4D97-AF65-F5344CB8AC3E}">
        <p14:creationId xmlns:p14="http://schemas.microsoft.com/office/powerpoint/2010/main" val="2606501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8" name="Titre 1"/>
          <p:cNvSpPr>
            <a:spLocks noGrp="1"/>
          </p:cNvSpPr>
          <p:nvPr>
            <p:ph type="title"/>
          </p:nvPr>
        </p:nvSpPr>
        <p:spPr>
          <a:xfrm>
            <a:off x="2171723" y="663307"/>
            <a:ext cx="9157646" cy="659218"/>
          </a:xfrm>
        </p:spPr>
        <p:txBody>
          <a:bodyPr>
            <a:normAutofit/>
          </a:bodyPr>
          <a:lstStyle/>
          <a:p>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8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a:t>
            </a:r>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8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telling</a:t>
            </a:r>
            <a:endPar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19</a:t>
            </a:fld>
            <a:endParaRPr lang="fr-BE"/>
          </a:p>
        </p:txBody>
      </p:sp>
      <p:sp>
        <p:nvSpPr>
          <p:cNvPr id="9" name="Espace réservé du contenu 2"/>
          <p:cNvSpPr txBox="1">
            <a:spLocks/>
          </p:cNvSpPr>
          <p:nvPr/>
        </p:nvSpPr>
        <p:spPr>
          <a:xfrm>
            <a:off x="1028722" y="1610576"/>
            <a:ext cx="10515600" cy="50462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endParaRPr lang="fr-BE" sz="1800" b="1" dirty="0" smtClean="0"/>
          </a:p>
          <a:p>
            <a:pPr marL="342900" lvl="1" indent="-342900"/>
            <a:r>
              <a:rPr lang="fr-BE" sz="2000" cap="small" dirty="0" err="1" smtClean="0"/>
              <a:t>Mengen</a:t>
            </a:r>
            <a:r>
              <a:rPr lang="fr-BE" sz="2000" cap="small" dirty="0" smtClean="0"/>
              <a:t> van de </a:t>
            </a:r>
            <a:r>
              <a:rPr lang="fr-BE" sz="2000" cap="small" dirty="0" err="1" smtClean="0"/>
              <a:t>stemmen</a:t>
            </a:r>
            <a:endParaRPr lang="fr-BE" sz="2000" cap="small" dirty="0"/>
          </a:p>
          <a:p>
            <a:pPr marL="800100" lvl="2" indent="-342900">
              <a:buFont typeface="Courier New" panose="02070309020205020404" pitchFamily="49" charset="0"/>
              <a:buChar char="o"/>
            </a:pPr>
            <a:r>
              <a:rPr lang="nl-NL" sz="1800" dirty="0" smtClean="0"/>
              <a:t>Meng de </a:t>
            </a:r>
            <a:r>
              <a:rPr lang="nl-NL" sz="1800" dirty="0"/>
              <a:t>dichtgevouwen stembiljetten van de verschillende stembureaus goed door </a:t>
            </a:r>
            <a:r>
              <a:rPr lang="nl-NL" sz="1800" dirty="0" smtClean="0"/>
              <a:t>elkaar</a:t>
            </a:r>
          </a:p>
          <a:p>
            <a:pPr marL="800100" lvl="2" indent="-342900">
              <a:buFont typeface="Courier New" panose="02070309020205020404" pitchFamily="49" charset="0"/>
              <a:buChar char="o"/>
            </a:pPr>
            <a:r>
              <a:rPr lang="nl-NL" sz="1800" dirty="0" smtClean="0"/>
              <a:t>Daarna open je ze één voor één</a:t>
            </a:r>
          </a:p>
          <a:p>
            <a:pPr marL="800100" lvl="2" indent="-342900">
              <a:buFont typeface="Courier New" panose="02070309020205020404" pitchFamily="49" charset="0"/>
              <a:buChar char="o"/>
            </a:pPr>
            <a:endParaRPr lang="fr-BE" sz="1800" dirty="0"/>
          </a:p>
          <a:p>
            <a:pPr marL="342900" lvl="1" indent="-342900"/>
            <a:r>
              <a:rPr lang="fr-BE" sz="2000" cap="small" dirty="0" err="1" smtClean="0"/>
              <a:t>Indeling</a:t>
            </a:r>
            <a:r>
              <a:rPr lang="fr-BE" sz="2000" cap="small" dirty="0" smtClean="0"/>
              <a:t> in </a:t>
            </a:r>
            <a:r>
              <a:rPr lang="fr-BE" sz="2000" cap="small" dirty="0" err="1" smtClean="0"/>
              <a:t>categorieen</a:t>
            </a:r>
            <a:endParaRPr lang="fr-BE" sz="2000" cap="small" dirty="0"/>
          </a:p>
          <a:p>
            <a:pPr marL="800100" lvl="2" indent="-342900">
              <a:buFont typeface="Courier New" panose="02070309020205020404" pitchFamily="49" charset="0"/>
              <a:buChar char="o"/>
            </a:pPr>
            <a:r>
              <a:rPr lang="fr-BE" sz="1800" dirty="0" err="1" smtClean="0"/>
              <a:t>Telling</a:t>
            </a:r>
            <a:r>
              <a:rPr lang="fr-BE" sz="1800" dirty="0" smtClean="0"/>
              <a:t> per </a:t>
            </a:r>
            <a:r>
              <a:rPr lang="fr-BE" sz="1800" dirty="0" err="1" smtClean="0"/>
              <a:t>categorie</a:t>
            </a:r>
            <a:r>
              <a:rPr lang="fr-BE" sz="1800" dirty="0" smtClean="0"/>
              <a:t>, in </a:t>
            </a:r>
            <a:r>
              <a:rPr lang="fr-BE" sz="1800" dirty="0" err="1" smtClean="0"/>
              <a:t>twee</a:t>
            </a:r>
            <a:r>
              <a:rPr lang="fr-BE" sz="1800" dirty="0" smtClean="0"/>
              <a:t> </a:t>
            </a:r>
            <a:r>
              <a:rPr lang="fr-BE" sz="1800" dirty="0" err="1" smtClean="0"/>
              <a:t>fases</a:t>
            </a:r>
            <a:endParaRPr lang="fr-BE" sz="1800" dirty="0" smtClean="0"/>
          </a:p>
          <a:p>
            <a:pPr marL="0" lvl="1" indent="0">
              <a:buNone/>
            </a:pPr>
            <a:endParaRPr lang="fr-BE" sz="2000" dirty="0"/>
          </a:p>
        </p:txBody>
      </p:sp>
    </p:spTree>
    <p:extLst>
      <p:ext uri="{BB962C8B-B14F-4D97-AF65-F5344CB8AC3E}">
        <p14:creationId xmlns:p14="http://schemas.microsoft.com/office/powerpoint/2010/main" val="3229226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8722" y="1713606"/>
            <a:ext cx="10515600" cy="4351338"/>
          </a:xfrm>
        </p:spPr>
        <p:txBody>
          <a:bodyPr/>
          <a:lstStyle/>
          <a:p>
            <a:pPr>
              <a:lnSpc>
                <a:spcPct val="150000"/>
              </a:lnSpc>
            </a:pPr>
            <a:r>
              <a:rPr lang="fr-BE" sz="2400" dirty="0" err="1" smtClean="0"/>
              <a:t>Inleiding</a:t>
            </a:r>
            <a:endParaRPr lang="fr-BE" sz="2400" dirty="0" smtClean="0"/>
          </a:p>
          <a:p>
            <a:pPr>
              <a:lnSpc>
                <a:spcPct val="150000"/>
              </a:lnSpc>
            </a:pPr>
            <a:r>
              <a:rPr lang="fr-BE" sz="2400" dirty="0" smtClean="0"/>
              <a:t>De </a:t>
            </a:r>
            <a:r>
              <a:rPr lang="fr-BE" sz="2400" dirty="0" err="1" smtClean="0"/>
              <a:t>eigenlijke</a:t>
            </a:r>
            <a:r>
              <a:rPr lang="fr-BE" sz="2400" dirty="0" smtClean="0"/>
              <a:t> </a:t>
            </a:r>
            <a:r>
              <a:rPr lang="fr-BE" sz="2400" dirty="0" err="1" smtClean="0"/>
              <a:t>telling</a:t>
            </a:r>
            <a:endParaRPr lang="fr-BE" sz="2400" dirty="0" smtClean="0"/>
          </a:p>
          <a:p>
            <a:pPr>
              <a:lnSpc>
                <a:spcPct val="150000"/>
              </a:lnSpc>
            </a:pPr>
            <a:r>
              <a:rPr lang="fr-BE" sz="2400" dirty="0"/>
              <a:t>De te </a:t>
            </a:r>
            <a:r>
              <a:rPr lang="fr-BE" sz="2400" dirty="0" err="1"/>
              <a:t>maken</a:t>
            </a:r>
            <a:r>
              <a:rPr lang="fr-BE" sz="2400" dirty="0"/>
              <a:t> </a:t>
            </a:r>
            <a:r>
              <a:rPr lang="fr-BE" sz="2400" dirty="0" err="1"/>
              <a:t>omslagen</a:t>
            </a:r>
            <a:r>
              <a:rPr lang="fr-BE" sz="2400" dirty="0"/>
              <a:t> en hun inhoud</a:t>
            </a:r>
          </a:p>
          <a:p>
            <a:pPr>
              <a:lnSpc>
                <a:spcPct val="150000"/>
              </a:lnSpc>
            </a:pPr>
            <a:r>
              <a:rPr lang="fr-BE" sz="2400" dirty="0" err="1" smtClean="0"/>
              <a:t>Presentiegelden</a:t>
            </a:r>
            <a:r>
              <a:rPr lang="fr-BE" sz="2400" dirty="0" smtClean="0"/>
              <a:t>, </a:t>
            </a:r>
            <a:r>
              <a:rPr lang="fr-BE" sz="2400" dirty="0" err="1" smtClean="0"/>
              <a:t>verplaatsingonkosten</a:t>
            </a:r>
            <a:r>
              <a:rPr lang="fr-BE" sz="2400" dirty="0" smtClean="0"/>
              <a:t> en </a:t>
            </a:r>
            <a:r>
              <a:rPr lang="fr-BE" sz="2400" dirty="0" err="1" smtClean="0"/>
              <a:t>verzekering</a:t>
            </a:r>
            <a:endParaRPr lang="fr-BE" sz="2400" dirty="0" smtClean="0"/>
          </a:p>
        </p:txBody>
      </p:sp>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8" name="Titre 1"/>
          <p:cNvSpPr>
            <a:spLocks noGrp="1"/>
          </p:cNvSpPr>
          <p:nvPr>
            <p:ph type="title"/>
          </p:nvPr>
        </p:nvSpPr>
        <p:spPr>
          <a:xfrm>
            <a:off x="2171723" y="663307"/>
            <a:ext cx="9157646" cy="659218"/>
          </a:xfrm>
        </p:spPr>
        <p:txBody>
          <a:bodyPr>
            <a:normAutofit/>
          </a:bodyPr>
          <a:lstStyle/>
          <a:p>
            <a:r>
              <a:rPr lang="fr-BE" sz="2800" b="1" cap="small" spc="3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Inhoud</a:t>
            </a:r>
            <a:endPar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2</a:t>
            </a:fld>
            <a:endParaRPr lang="fr-BE"/>
          </a:p>
        </p:txBody>
      </p:sp>
    </p:spTree>
    <p:extLst>
      <p:ext uri="{BB962C8B-B14F-4D97-AF65-F5344CB8AC3E}">
        <p14:creationId xmlns:p14="http://schemas.microsoft.com/office/powerpoint/2010/main" val="1914074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8" name="Titre 1"/>
          <p:cNvSpPr>
            <a:spLocks noGrp="1"/>
          </p:cNvSpPr>
          <p:nvPr>
            <p:ph type="title"/>
          </p:nvPr>
        </p:nvSpPr>
        <p:spPr>
          <a:xfrm>
            <a:off x="2171723" y="663307"/>
            <a:ext cx="9157646" cy="659218"/>
          </a:xfrm>
        </p:spPr>
        <p:txBody>
          <a:bodyPr>
            <a:normAutofit/>
          </a:bodyPr>
          <a:lstStyle/>
          <a:p>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8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a:t>
            </a:r>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8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telling</a:t>
            </a:r>
            <a:endPar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20</a:t>
            </a:fld>
            <a:endParaRPr lang="fr-BE"/>
          </a:p>
        </p:txBody>
      </p:sp>
      <p:sp>
        <p:nvSpPr>
          <p:cNvPr id="9" name="Espace réservé du contenu 2"/>
          <p:cNvSpPr txBox="1">
            <a:spLocks/>
          </p:cNvSpPr>
          <p:nvPr/>
        </p:nvSpPr>
        <p:spPr>
          <a:xfrm>
            <a:off x="1028722" y="1610576"/>
            <a:ext cx="10515600" cy="50462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endParaRPr lang="fr-BE" sz="1800" dirty="0" smtClean="0"/>
          </a:p>
          <a:p>
            <a:pPr marL="0" lvl="1" indent="0">
              <a:buNone/>
            </a:pPr>
            <a:r>
              <a:rPr lang="fr-BE" sz="2000" cap="small" dirty="0" err="1" smtClean="0"/>
              <a:t>Indeling</a:t>
            </a:r>
            <a:r>
              <a:rPr lang="fr-BE" sz="2000" cap="small" dirty="0" smtClean="0"/>
              <a:t> per </a:t>
            </a:r>
            <a:r>
              <a:rPr lang="fr-BE" sz="2000" cap="small" dirty="0" err="1" smtClean="0"/>
              <a:t>categorieen</a:t>
            </a:r>
            <a:endParaRPr lang="fr-BE" sz="2000" cap="small" dirty="0" smtClean="0"/>
          </a:p>
          <a:p>
            <a:pPr marL="0" lvl="1" indent="0">
              <a:buNone/>
            </a:pPr>
            <a:endParaRPr lang="fr-BE" sz="2000" dirty="0" smtClean="0"/>
          </a:p>
          <a:p>
            <a:pPr marL="457200" lvl="1" indent="-457200">
              <a:buFont typeface="+mj-lt"/>
              <a:buAutoNum type="arabicPeriod"/>
            </a:pPr>
            <a:r>
              <a:rPr lang="fr-BE" sz="2000" i="1" u="sng" dirty="0" err="1" smtClean="0">
                <a:solidFill>
                  <a:schemeClr val="accent5"/>
                </a:solidFill>
              </a:rPr>
              <a:t>Eerste</a:t>
            </a:r>
            <a:r>
              <a:rPr lang="fr-BE" sz="2000" i="1" u="sng" dirty="0" smtClean="0">
                <a:solidFill>
                  <a:schemeClr val="accent5"/>
                </a:solidFill>
              </a:rPr>
              <a:t> </a:t>
            </a:r>
            <a:r>
              <a:rPr lang="fr-BE" sz="2000" i="1" u="sng" dirty="0" err="1" smtClean="0">
                <a:solidFill>
                  <a:schemeClr val="accent5"/>
                </a:solidFill>
              </a:rPr>
              <a:t>indeling</a:t>
            </a:r>
            <a:r>
              <a:rPr lang="fr-BE" sz="2000" i="1" u="sng" dirty="0" smtClean="0">
                <a:solidFill>
                  <a:schemeClr val="accent5"/>
                </a:solidFill>
              </a:rPr>
              <a:t> van de </a:t>
            </a:r>
            <a:r>
              <a:rPr lang="fr-BE" sz="2000" i="1" u="sng" dirty="0" err="1" smtClean="0">
                <a:solidFill>
                  <a:schemeClr val="accent5"/>
                </a:solidFill>
              </a:rPr>
              <a:t>stembiljetten</a:t>
            </a:r>
            <a:endParaRPr lang="fr-BE" sz="2000" i="1" u="sng" dirty="0" smtClean="0">
              <a:solidFill>
                <a:schemeClr val="accent5"/>
              </a:solidFill>
            </a:endParaRPr>
          </a:p>
          <a:p>
            <a:pPr marL="0" lvl="1" indent="0">
              <a:buNone/>
            </a:pPr>
            <a:endParaRPr lang="fr-BE" sz="2000" dirty="0" smtClean="0"/>
          </a:p>
          <a:p>
            <a:pPr marL="342900" lvl="1" indent="-342900">
              <a:buClr>
                <a:schemeClr val="accent5"/>
              </a:buClr>
              <a:buFont typeface="Wingdings" panose="05000000000000000000" pitchFamily="2" charset="2"/>
              <a:buChar char="ü"/>
            </a:pPr>
            <a:r>
              <a:rPr lang="nl-NL" sz="2000" dirty="0"/>
              <a:t>Per lijst maak je een stapel met de geldige stemmen voor deze </a:t>
            </a:r>
            <a:r>
              <a:rPr lang="nl-NL" sz="2000" dirty="0" smtClean="0"/>
              <a:t>lijst</a:t>
            </a:r>
          </a:p>
          <a:p>
            <a:pPr marL="342900" lvl="1" indent="-342900">
              <a:buClr>
                <a:schemeClr val="accent5"/>
              </a:buClr>
              <a:buFont typeface="Wingdings" panose="05000000000000000000" pitchFamily="2" charset="2"/>
              <a:buChar char="ü"/>
            </a:pPr>
            <a:endParaRPr lang="fr-BE" sz="2000" dirty="0"/>
          </a:p>
          <a:p>
            <a:pPr marL="342900" lvl="1" indent="-342900">
              <a:buClr>
                <a:schemeClr val="accent5"/>
              </a:buClr>
              <a:buFont typeface="Wingdings" panose="05000000000000000000" pitchFamily="2" charset="2"/>
              <a:buChar char="ü"/>
            </a:pPr>
            <a:r>
              <a:rPr lang="nl-NL" sz="2000" dirty="0"/>
              <a:t>Je maakt een stapel met de blanco en ongeldige stembiljetten</a:t>
            </a:r>
          </a:p>
          <a:p>
            <a:pPr marL="342900" lvl="1" indent="-342900">
              <a:buClr>
                <a:schemeClr val="accent5"/>
              </a:buClr>
              <a:buFont typeface="Wingdings" panose="05000000000000000000" pitchFamily="2" charset="2"/>
              <a:buChar char="ü"/>
            </a:pPr>
            <a:endParaRPr lang="fr-BE" sz="2000" dirty="0"/>
          </a:p>
          <a:p>
            <a:pPr marL="342900" lvl="1" indent="-342900">
              <a:buClr>
                <a:schemeClr val="accent5"/>
              </a:buClr>
              <a:buFont typeface="Wingdings" panose="05000000000000000000" pitchFamily="2" charset="2"/>
              <a:buChar char="ü"/>
            </a:pPr>
            <a:r>
              <a:rPr lang="nl-NL" sz="2000" dirty="0"/>
              <a:t>Je maakt een  stapel met de betwiste stembiljetten</a:t>
            </a:r>
            <a:endParaRPr lang="fr-BE" sz="2000" dirty="0"/>
          </a:p>
        </p:txBody>
      </p:sp>
    </p:spTree>
    <p:extLst>
      <p:ext uri="{BB962C8B-B14F-4D97-AF65-F5344CB8AC3E}">
        <p14:creationId xmlns:p14="http://schemas.microsoft.com/office/powerpoint/2010/main" val="2406217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8" name="Titre 1"/>
          <p:cNvSpPr>
            <a:spLocks noGrp="1"/>
          </p:cNvSpPr>
          <p:nvPr>
            <p:ph type="title"/>
          </p:nvPr>
        </p:nvSpPr>
        <p:spPr>
          <a:xfrm>
            <a:off x="2171723" y="663307"/>
            <a:ext cx="9157646" cy="659218"/>
          </a:xfrm>
        </p:spPr>
        <p:txBody>
          <a:bodyPr>
            <a:normAutofit/>
          </a:bodyPr>
          <a:lstStyle/>
          <a:p>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8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a:t>
            </a:r>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8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telling</a:t>
            </a:r>
            <a:endPar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21</a:t>
            </a:fld>
            <a:endParaRPr lang="fr-BE"/>
          </a:p>
        </p:txBody>
      </p:sp>
      <p:sp>
        <p:nvSpPr>
          <p:cNvPr id="9" name="Espace réservé du contenu 2"/>
          <p:cNvSpPr txBox="1">
            <a:spLocks/>
          </p:cNvSpPr>
          <p:nvPr/>
        </p:nvSpPr>
        <p:spPr>
          <a:xfrm>
            <a:off x="1028722" y="1610576"/>
            <a:ext cx="10515600" cy="50462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buFont typeface="+mj-lt"/>
              <a:buAutoNum type="arabicPeriod" startAt="2"/>
            </a:pPr>
            <a:r>
              <a:rPr lang="fr-BE" sz="2000" i="1" u="sng" dirty="0" err="1" smtClean="0">
                <a:solidFill>
                  <a:schemeClr val="accent5"/>
                </a:solidFill>
              </a:rPr>
              <a:t>Tweede</a:t>
            </a:r>
            <a:r>
              <a:rPr lang="fr-BE" sz="2000" i="1" u="sng" dirty="0" smtClean="0">
                <a:solidFill>
                  <a:schemeClr val="accent5"/>
                </a:solidFill>
              </a:rPr>
              <a:t> </a:t>
            </a:r>
            <a:r>
              <a:rPr lang="fr-BE" sz="2000" i="1" u="sng" dirty="0" err="1" smtClean="0">
                <a:solidFill>
                  <a:schemeClr val="accent5"/>
                </a:solidFill>
              </a:rPr>
              <a:t>indeling</a:t>
            </a:r>
            <a:endParaRPr lang="fr-BE" sz="2000" dirty="0" smtClean="0"/>
          </a:p>
          <a:p>
            <a:pPr marL="342900" lvl="1" indent="-342900">
              <a:buClr>
                <a:schemeClr val="accent5"/>
              </a:buClr>
              <a:buFont typeface="Wingdings" panose="05000000000000000000" pitchFamily="2" charset="2"/>
              <a:buChar char="ü"/>
            </a:pPr>
            <a:r>
              <a:rPr lang="fr-BE" sz="2000" dirty="0" err="1" smtClean="0"/>
              <a:t>Verdeel</a:t>
            </a:r>
            <a:r>
              <a:rPr lang="fr-BE" sz="2000" dirty="0" smtClean="0"/>
              <a:t> de </a:t>
            </a:r>
            <a:r>
              <a:rPr lang="fr-BE" sz="2000" dirty="0" err="1" smtClean="0"/>
              <a:t>stembiljetten</a:t>
            </a:r>
            <a:r>
              <a:rPr lang="fr-BE" sz="2000" dirty="0" smtClean="0"/>
              <a:t> in </a:t>
            </a:r>
            <a:r>
              <a:rPr lang="fr-BE" sz="2000" dirty="0" err="1" smtClean="0"/>
              <a:t>vier</a:t>
            </a:r>
            <a:endParaRPr lang="fr-BE" sz="2000" dirty="0" smtClean="0"/>
          </a:p>
          <a:p>
            <a:pPr marL="0" lvl="1" indent="0">
              <a:buClr>
                <a:schemeClr val="accent5"/>
              </a:buClr>
              <a:buNone/>
            </a:pPr>
            <a:endParaRPr lang="fr-BE" sz="2000" dirty="0" smtClean="0"/>
          </a:p>
          <a:p>
            <a:pPr marL="0" lvl="1" indent="0">
              <a:buClr>
                <a:schemeClr val="accent5"/>
              </a:buClr>
              <a:buNone/>
            </a:pPr>
            <a:endParaRPr lang="fr-BE" sz="2000" dirty="0"/>
          </a:p>
          <a:p>
            <a:pPr marL="0" lvl="1" indent="0">
              <a:buNone/>
            </a:pPr>
            <a:endParaRPr lang="fr-BE" sz="2000" dirty="0"/>
          </a:p>
        </p:txBody>
      </p:sp>
      <p:graphicFrame>
        <p:nvGraphicFramePr>
          <p:cNvPr id="3" name="Tableau 2"/>
          <p:cNvGraphicFramePr>
            <a:graphicFrameLocks noGrp="1"/>
          </p:cNvGraphicFramePr>
          <p:nvPr>
            <p:extLst>
              <p:ext uri="{D42A27DB-BD31-4B8C-83A1-F6EECF244321}">
                <p14:modId xmlns:p14="http://schemas.microsoft.com/office/powerpoint/2010/main" val="1151756785"/>
              </p:ext>
            </p:extLst>
          </p:nvPr>
        </p:nvGraphicFramePr>
        <p:xfrm>
          <a:off x="1028722" y="2371272"/>
          <a:ext cx="10515600" cy="1470244"/>
        </p:xfrm>
        <a:graphic>
          <a:graphicData uri="http://schemas.openxmlformats.org/drawingml/2006/table">
            <a:tbl>
              <a:tblPr firstRow="1" firstCol="1" bandRow="1">
                <a:tableStyleId>{616DA210-FB5B-4158-B5E0-FEB733F419BA}</a:tableStyleId>
              </a:tblPr>
              <a:tblGrid>
                <a:gridCol w="2628384">
                  <a:extLst>
                    <a:ext uri="{9D8B030D-6E8A-4147-A177-3AD203B41FA5}">
                      <a16:colId xmlns:a16="http://schemas.microsoft.com/office/drawing/2014/main" val="1462024742"/>
                    </a:ext>
                  </a:extLst>
                </a:gridCol>
                <a:gridCol w="2628384">
                  <a:extLst>
                    <a:ext uri="{9D8B030D-6E8A-4147-A177-3AD203B41FA5}">
                      <a16:colId xmlns:a16="http://schemas.microsoft.com/office/drawing/2014/main" val="3586577393"/>
                    </a:ext>
                  </a:extLst>
                </a:gridCol>
                <a:gridCol w="2629416">
                  <a:extLst>
                    <a:ext uri="{9D8B030D-6E8A-4147-A177-3AD203B41FA5}">
                      <a16:colId xmlns:a16="http://schemas.microsoft.com/office/drawing/2014/main" val="825588789"/>
                    </a:ext>
                  </a:extLst>
                </a:gridCol>
                <a:gridCol w="2629416">
                  <a:extLst>
                    <a:ext uri="{9D8B030D-6E8A-4147-A177-3AD203B41FA5}">
                      <a16:colId xmlns:a16="http://schemas.microsoft.com/office/drawing/2014/main" val="3655469903"/>
                    </a:ext>
                  </a:extLst>
                </a:gridCol>
              </a:tblGrid>
              <a:tr h="328831">
                <a:tc>
                  <a:txBody>
                    <a:bodyPr/>
                    <a:lstStyle/>
                    <a:p>
                      <a:pPr algn="ctr">
                        <a:lnSpc>
                          <a:spcPct val="107000"/>
                        </a:lnSpc>
                        <a:spcAft>
                          <a:spcPts val="800"/>
                        </a:spcAft>
                      </a:pPr>
                      <a:r>
                        <a:rPr lang="fr-FR" sz="1600" dirty="0" smtClean="0">
                          <a:solidFill>
                            <a:schemeClr val="bg1"/>
                          </a:solidFill>
                          <a:effectLst/>
                        </a:rPr>
                        <a:t>CATEGORIE 1</a:t>
                      </a:r>
                      <a:endParaRPr lang="fr-BE" sz="1600" dirty="0">
                        <a:solidFill>
                          <a:schemeClr val="bg1"/>
                        </a:solidFill>
                        <a:effectLst/>
                      </a:endParaRPr>
                    </a:p>
                  </a:txBody>
                  <a:tcPr marL="68580" marR="68580" marT="0" marB="0" anchor="ctr">
                    <a:solidFill>
                      <a:schemeClr val="accent5">
                        <a:lumMod val="75000"/>
                      </a:schemeClr>
                    </a:solidFill>
                  </a:tcPr>
                </a:tc>
                <a:tc>
                  <a:txBody>
                    <a:bodyPr/>
                    <a:lstStyle/>
                    <a:p>
                      <a:pPr algn="ctr">
                        <a:lnSpc>
                          <a:spcPct val="107000"/>
                        </a:lnSpc>
                        <a:spcAft>
                          <a:spcPts val="800"/>
                        </a:spcAft>
                      </a:pPr>
                      <a:r>
                        <a:rPr lang="fr-FR" sz="1600" dirty="0" smtClean="0">
                          <a:solidFill>
                            <a:schemeClr val="bg1"/>
                          </a:solidFill>
                          <a:effectLst/>
                        </a:rPr>
                        <a:t>CATEGORIE 2</a:t>
                      </a:r>
                      <a:endParaRPr lang="fr-BE" sz="1600" dirty="0">
                        <a:solidFill>
                          <a:schemeClr val="bg1"/>
                        </a:solidFill>
                        <a:effectLst/>
                      </a:endParaRPr>
                    </a:p>
                  </a:txBody>
                  <a:tcPr marL="68580" marR="68580" marT="0" marB="0" anchor="ctr">
                    <a:solidFill>
                      <a:schemeClr val="accent5">
                        <a:lumMod val="75000"/>
                      </a:schemeClr>
                    </a:solidFill>
                  </a:tcPr>
                </a:tc>
                <a:tc>
                  <a:txBody>
                    <a:bodyPr/>
                    <a:lstStyle/>
                    <a:p>
                      <a:pPr algn="ctr">
                        <a:lnSpc>
                          <a:spcPct val="107000"/>
                        </a:lnSpc>
                        <a:spcAft>
                          <a:spcPts val="800"/>
                        </a:spcAft>
                      </a:pPr>
                      <a:r>
                        <a:rPr lang="fr-FR" sz="1600" dirty="0" smtClean="0">
                          <a:solidFill>
                            <a:schemeClr val="bg1"/>
                          </a:solidFill>
                          <a:effectLst/>
                        </a:rPr>
                        <a:t>CATEGORIE 3</a:t>
                      </a:r>
                      <a:endParaRPr lang="fr-BE" sz="1600" dirty="0">
                        <a:solidFill>
                          <a:schemeClr val="bg1"/>
                        </a:solidFill>
                        <a:effectLst/>
                      </a:endParaRPr>
                    </a:p>
                  </a:txBody>
                  <a:tcPr marL="68580" marR="68580" marT="0" marB="0" anchor="ctr">
                    <a:solidFill>
                      <a:schemeClr val="accent5">
                        <a:lumMod val="75000"/>
                      </a:schemeClr>
                    </a:solidFill>
                  </a:tcPr>
                </a:tc>
                <a:tc>
                  <a:txBody>
                    <a:bodyPr/>
                    <a:lstStyle/>
                    <a:p>
                      <a:pPr algn="ctr">
                        <a:lnSpc>
                          <a:spcPct val="107000"/>
                        </a:lnSpc>
                        <a:spcAft>
                          <a:spcPts val="800"/>
                        </a:spcAft>
                      </a:pPr>
                      <a:r>
                        <a:rPr lang="fr-FR" sz="1600" dirty="0" smtClean="0">
                          <a:solidFill>
                            <a:schemeClr val="bg1"/>
                          </a:solidFill>
                          <a:effectLst/>
                        </a:rPr>
                        <a:t>CATEGORIE 4</a:t>
                      </a:r>
                      <a:endParaRPr lang="fr-BE" sz="1600" dirty="0">
                        <a:solidFill>
                          <a:schemeClr val="bg1"/>
                        </a:solidFill>
                        <a:effectLst/>
                      </a:endParaRPr>
                    </a:p>
                  </a:txBody>
                  <a:tcPr marL="68580" marR="68580" marT="0" marB="0" anchor="ctr">
                    <a:solidFill>
                      <a:schemeClr val="accent5">
                        <a:lumMod val="75000"/>
                      </a:schemeClr>
                    </a:solidFill>
                  </a:tcPr>
                </a:tc>
                <a:extLst>
                  <a:ext uri="{0D108BD9-81ED-4DB2-BD59-A6C34878D82A}">
                    <a16:rowId xmlns:a16="http://schemas.microsoft.com/office/drawing/2014/main" val="3363505374"/>
                  </a:ext>
                </a:extLst>
              </a:tr>
              <a:tr h="1055970">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nl-NL" sz="1400" b="0" kern="1200" dirty="0" smtClean="0">
                          <a:solidFill>
                            <a:schemeClr val="tx1"/>
                          </a:solidFill>
                          <a:effectLst/>
                          <a:latin typeface="+mn-lt"/>
                          <a:ea typeface="+mn-ea"/>
                          <a:cs typeface="+mn-cs"/>
                        </a:rPr>
                        <a:t>Een stapel met stembiljetten met een lijststem</a:t>
                      </a:r>
                      <a:endParaRPr lang="fr-BE" sz="1400" b="0" dirty="0" smtClean="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75000"/>
                        <a:alpha val="20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nl-NL" sz="1400" kern="1200" dirty="0" smtClean="0">
                          <a:solidFill>
                            <a:schemeClr val="tx1"/>
                          </a:solidFill>
                          <a:effectLst/>
                          <a:latin typeface="+mn-lt"/>
                          <a:ea typeface="+mn-ea"/>
                          <a:cs typeface="+mn-cs"/>
                        </a:rPr>
                        <a:t>Een stapel met stembiljetten met een stem op één of meer van de kandidaat-titularissen, al dan niet met ook een lijststem</a:t>
                      </a:r>
                      <a:endParaRPr lang="fr-BE" sz="1400" dirty="0" smtClean="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75000"/>
                        <a:alpha val="20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nl-NL" sz="1400" kern="1200" dirty="0" smtClean="0">
                          <a:solidFill>
                            <a:schemeClr val="tx1"/>
                          </a:solidFill>
                          <a:effectLst/>
                          <a:latin typeface="+mn-lt"/>
                          <a:ea typeface="+mn-ea"/>
                          <a:cs typeface="+mn-cs"/>
                        </a:rPr>
                        <a:t>Een stapel met stembiljetten met een stem op één of meer van de kandidaat-titularissen en één of meer kandidaat-opvolgers, al dan niet met ook een lijststem</a:t>
                      </a:r>
                      <a:endParaRPr lang="fr-BE" sz="1400" dirty="0" smtClean="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75000"/>
                        <a:alpha val="20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nl-NL" sz="1400" kern="1200" dirty="0" smtClean="0">
                          <a:solidFill>
                            <a:schemeClr val="tx1"/>
                          </a:solidFill>
                          <a:effectLst/>
                          <a:latin typeface="+mn-lt"/>
                          <a:ea typeface="+mn-ea"/>
                          <a:cs typeface="+mn-cs"/>
                        </a:rPr>
                        <a:t>Een stapel met stembiljetten met een stem op één of meer van de kandidaat-opvolgers, al dan niet met ook een lijststem</a:t>
                      </a:r>
                      <a:endParaRPr lang="fr-BE" sz="1400" dirty="0" smtClean="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75000"/>
                        <a:alpha val="20000"/>
                      </a:schemeClr>
                    </a:solidFill>
                  </a:tcPr>
                </a:tc>
                <a:extLst>
                  <a:ext uri="{0D108BD9-81ED-4DB2-BD59-A6C34878D82A}">
                    <a16:rowId xmlns:a16="http://schemas.microsoft.com/office/drawing/2014/main" val="1706307896"/>
                  </a:ext>
                </a:extLst>
              </a:tr>
            </a:tbl>
          </a:graphicData>
        </a:graphic>
      </p:graphicFrame>
      <p:cxnSp>
        <p:nvCxnSpPr>
          <p:cNvPr id="12" name="Straight Arrow Connector 9226"/>
          <p:cNvCxnSpPr/>
          <p:nvPr/>
        </p:nvCxnSpPr>
        <p:spPr>
          <a:xfrm flipH="1">
            <a:off x="2271053" y="3841516"/>
            <a:ext cx="879" cy="680941"/>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cxnSp>
        <p:nvCxnSpPr>
          <p:cNvPr id="14" name="Straight Arrow Connector 9226"/>
          <p:cNvCxnSpPr/>
          <p:nvPr/>
        </p:nvCxnSpPr>
        <p:spPr>
          <a:xfrm flipH="1">
            <a:off x="5005754" y="3841516"/>
            <a:ext cx="879" cy="680941"/>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cxnSp>
        <p:nvCxnSpPr>
          <p:cNvPr id="15" name="Straight Arrow Connector 9226"/>
          <p:cNvCxnSpPr/>
          <p:nvPr/>
        </p:nvCxnSpPr>
        <p:spPr>
          <a:xfrm flipH="1">
            <a:off x="7591865" y="3841515"/>
            <a:ext cx="879" cy="680941"/>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cxnSp>
        <p:nvCxnSpPr>
          <p:cNvPr id="16" name="Straight Arrow Connector 9226"/>
          <p:cNvCxnSpPr/>
          <p:nvPr/>
        </p:nvCxnSpPr>
        <p:spPr>
          <a:xfrm flipH="1">
            <a:off x="10396024" y="3837359"/>
            <a:ext cx="879" cy="680941"/>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pic>
        <p:nvPicPr>
          <p:cNvPr id="17" name="Picture 9217"/>
          <p:cNvPicPr/>
          <p:nvPr/>
        </p:nvPicPr>
        <p:blipFill rotWithShape="1">
          <a:blip r:embed="rId4"/>
          <a:srcRect t="9583" r="75190" b="16110"/>
          <a:stretch/>
        </p:blipFill>
        <p:spPr>
          <a:xfrm>
            <a:off x="1372479" y="4751027"/>
            <a:ext cx="1798906" cy="1955410"/>
          </a:xfrm>
          <a:prstGeom prst="rect">
            <a:avLst/>
          </a:prstGeom>
        </p:spPr>
      </p:pic>
      <p:pic>
        <p:nvPicPr>
          <p:cNvPr id="18" name="Picture 9217"/>
          <p:cNvPicPr/>
          <p:nvPr/>
        </p:nvPicPr>
        <p:blipFill rotWithShape="1">
          <a:blip r:embed="rId4"/>
          <a:srcRect l="76019" t="31911"/>
          <a:stretch/>
        </p:blipFill>
        <p:spPr>
          <a:xfrm>
            <a:off x="9526623" y="4699763"/>
            <a:ext cx="1738803" cy="1791783"/>
          </a:xfrm>
          <a:prstGeom prst="rect">
            <a:avLst/>
          </a:prstGeom>
        </p:spPr>
      </p:pic>
      <p:pic>
        <p:nvPicPr>
          <p:cNvPr id="19" name="Picture 9217"/>
          <p:cNvPicPr/>
          <p:nvPr/>
        </p:nvPicPr>
        <p:blipFill rotWithShape="1">
          <a:blip r:embed="rId4"/>
          <a:srcRect l="25752" r="49263" b="9856"/>
          <a:stretch/>
        </p:blipFill>
        <p:spPr>
          <a:xfrm rot="20933813">
            <a:off x="4175907" y="4714266"/>
            <a:ext cx="1535460" cy="2014744"/>
          </a:xfrm>
          <a:prstGeom prst="rect">
            <a:avLst/>
          </a:prstGeom>
        </p:spPr>
      </p:pic>
      <p:pic>
        <p:nvPicPr>
          <p:cNvPr id="21" name="Picture 9217"/>
          <p:cNvPicPr/>
          <p:nvPr/>
        </p:nvPicPr>
        <p:blipFill rotWithShape="1">
          <a:blip r:embed="rId4"/>
          <a:srcRect t="9583" r="75190" b="16110"/>
          <a:stretch/>
        </p:blipFill>
        <p:spPr>
          <a:xfrm>
            <a:off x="6692412" y="4751027"/>
            <a:ext cx="1798906" cy="1955410"/>
          </a:xfrm>
          <a:prstGeom prst="rect">
            <a:avLst/>
          </a:prstGeom>
        </p:spPr>
      </p:pic>
    </p:spTree>
    <p:extLst>
      <p:ext uri="{BB962C8B-B14F-4D97-AF65-F5344CB8AC3E}">
        <p14:creationId xmlns:p14="http://schemas.microsoft.com/office/powerpoint/2010/main" val="361999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8" name="Titre 1"/>
          <p:cNvSpPr>
            <a:spLocks noGrp="1"/>
          </p:cNvSpPr>
          <p:nvPr>
            <p:ph type="title"/>
          </p:nvPr>
        </p:nvSpPr>
        <p:spPr>
          <a:xfrm>
            <a:off x="2171723" y="663307"/>
            <a:ext cx="9157646" cy="659218"/>
          </a:xfrm>
        </p:spPr>
        <p:txBody>
          <a:bodyPr>
            <a:normAutofit/>
          </a:bodyPr>
          <a:lstStyle/>
          <a:p>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8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a:t>
            </a:r>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8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telling</a:t>
            </a:r>
            <a:endPar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22</a:t>
            </a:fld>
            <a:endParaRPr lang="fr-BE"/>
          </a:p>
        </p:txBody>
      </p:sp>
      <p:sp>
        <p:nvSpPr>
          <p:cNvPr id="9" name="Espace réservé du contenu 2"/>
          <p:cNvSpPr txBox="1">
            <a:spLocks/>
          </p:cNvSpPr>
          <p:nvPr/>
        </p:nvSpPr>
        <p:spPr>
          <a:xfrm>
            <a:off x="1028722" y="1610576"/>
            <a:ext cx="10515600" cy="50462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endParaRPr lang="fr-BE" sz="1800" dirty="0" smtClean="0"/>
          </a:p>
          <a:p>
            <a:pPr marL="0" lvl="1" indent="0">
              <a:buNone/>
            </a:pPr>
            <a:r>
              <a:rPr lang="nl-NL" sz="1800" b="1" dirty="0"/>
              <a:t>Voor de telling van de stemmen in het kanton Sint-Genesius-Rode</a:t>
            </a:r>
            <a:r>
              <a:rPr lang="fr-BE" sz="1800" b="1" dirty="0" smtClean="0"/>
              <a:t> </a:t>
            </a:r>
          </a:p>
          <a:p>
            <a:pPr marL="0" lvl="1" indent="0">
              <a:buNone/>
            </a:pPr>
            <a:endParaRPr lang="fr-BE" sz="1800" b="1" i="1" dirty="0"/>
          </a:p>
          <a:p>
            <a:pPr marL="285750" lvl="1" indent="-285750">
              <a:lnSpc>
                <a:spcPct val="150000"/>
              </a:lnSpc>
            </a:pPr>
            <a:r>
              <a:rPr lang="fr-BE" sz="1800" i="1" dirty="0" err="1" smtClean="0"/>
              <a:t>Kamer</a:t>
            </a:r>
            <a:r>
              <a:rPr lang="fr-BE" sz="1800" i="1" dirty="0" smtClean="0"/>
              <a:t> (</a:t>
            </a:r>
            <a:r>
              <a:rPr lang="fr-BE" sz="1800" i="1" dirty="0" err="1" smtClean="0"/>
              <a:t>telbureau</a:t>
            </a:r>
            <a:r>
              <a:rPr lang="fr-BE" sz="1800" i="1" dirty="0" smtClean="0"/>
              <a:t> A)</a:t>
            </a:r>
            <a:endParaRPr lang="fr-BE" sz="1800" i="1" dirty="0"/>
          </a:p>
          <a:p>
            <a:pPr marL="742950" lvl="2" indent="-285750">
              <a:lnSpc>
                <a:spcPct val="150000"/>
              </a:lnSpc>
              <a:buFont typeface="Courier New" panose="02070309020205020404" pitchFamily="49" charset="0"/>
              <a:buChar char="o"/>
            </a:pPr>
            <a:r>
              <a:rPr lang="nl-NL" sz="1400" dirty="0"/>
              <a:t>Het telbureau klasseert eerst de stembiljetten naargelang de stem werd uitgebracht voor de kieskring Brussel-Hoofdstad of voor de kieskring </a:t>
            </a:r>
            <a:r>
              <a:rPr lang="nl-NL" sz="1400" dirty="0" smtClean="0"/>
              <a:t>Vlaams-Brabant </a:t>
            </a:r>
          </a:p>
          <a:p>
            <a:pPr marL="742950" lvl="2" indent="-285750">
              <a:lnSpc>
                <a:spcPct val="150000"/>
              </a:lnSpc>
              <a:buFont typeface="Courier New" panose="02070309020205020404" pitchFamily="49" charset="0"/>
              <a:buChar char="o"/>
            </a:pPr>
            <a:r>
              <a:rPr lang="nl-NL" sz="1400" dirty="0" smtClean="0"/>
              <a:t>Vervolgens </a:t>
            </a:r>
            <a:r>
              <a:rPr lang="nl-NL" sz="1400" dirty="0"/>
              <a:t>gaat het bureau over tot de telling van elke </a:t>
            </a:r>
            <a:r>
              <a:rPr lang="nl-NL" sz="1400" dirty="0" smtClean="0"/>
              <a:t>kieskring</a:t>
            </a:r>
          </a:p>
          <a:p>
            <a:pPr marL="742950" lvl="2" indent="-285750">
              <a:lnSpc>
                <a:spcPct val="150000"/>
              </a:lnSpc>
              <a:buFont typeface="Courier New" panose="02070309020205020404" pitchFamily="49" charset="0"/>
              <a:buChar char="o"/>
            </a:pPr>
            <a:endParaRPr lang="nl-NL" sz="1400" i="1" dirty="0"/>
          </a:p>
          <a:p>
            <a:pPr marL="285750" lvl="1" indent="-285750">
              <a:lnSpc>
                <a:spcPct val="150000"/>
              </a:lnSpc>
            </a:pPr>
            <a:r>
              <a:rPr lang="fr-BE" sz="1800" i="1" dirty="0" err="1" smtClean="0"/>
              <a:t>Europees</a:t>
            </a:r>
            <a:r>
              <a:rPr lang="fr-BE" sz="1800" i="1" dirty="0" smtClean="0"/>
              <a:t> Parlement (</a:t>
            </a:r>
            <a:r>
              <a:rPr lang="fr-BE" sz="1800" i="1" dirty="0" err="1" smtClean="0"/>
              <a:t>telbureau</a:t>
            </a:r>
            <a:r>
              <a:rPr lang="fr-BE" sz="1800" i="1" dirty="0" smtClean="0"/>
              <a:t> C)</a:t>
            </a:r>
            <a:endParaRPr lang="fr-BE" sz="1800" i="1" dirty="0"/>
          </a:p>
          <a:p>
            <a:pPr marL="742950" lvl="2" indent="-285750">
              <a:lnSpc>
                <a:spcPct val="150000"/>
              </a:lnSpc>
              <a:buFont typeface="Courier New" panose="02070309020205020404" pitchFamily="49" charset="0"/>
              <a:buChar char="o"/>
            </a:pPr>
            <a:r>
              <a:rPr lang="nl-NL" sz="1400" dirty="0"/>
              <a:t>Het telbureau klasseert eerst de stembiljetten naargelang de stem werd uitgebracht voor het Nederlands kiescollege of het Frans kiescollege. </a:t>
            </a:r>
            <a:endParaRPr lang="nl-NL" sz="1400" dirty="0" smtClean="0"/>
          </a:p>
          <a:p>
            <a:pPr marL="742950" lvl="2" indent="-285750">
              <a:lnSpc>
                <a:spcPct val="150000"/>
              </a:lnSpc>
              <a:buFont typeface="Courier New" panose="02070309020205020404" pitchFamily="49" charset="0"/>
              <a:buChar char="o"/>
            </a:pPr>
            <a:r>
              <a:rPr lang="nl-NL" sz="1400" dirty="0" smtClean="0"/>
              <a:t>Vervolgens </a:t>
            </a:r>
            <a:r>
              <a:rPr lang="nl-NL" sz="1400" dirty="0"/>
              <a:t>gaat het bureau over tot de telling van elk kiescollege, zoals hieronder </a:t>
            </a:r>
            <a:r>
              <a:rPr lang="nl-NL" sz="1400" dirty="0" smtClean="0"/>
              <a:t>vermeld</a:t>
            </a:r>
            <a:endParaRPr lang="nl-BE" sz="1400" dirty="0"/>
          </a:p>
        </p:txBody>
      </p:sp>
    </p:spTree>
    <p:extLst>
      <p:ext uri="{BB962C8B-B14F-4D97-AF65-F5344CB8AC3E}">
        <p14:creationId xmlns:p14="http://schemas.microsoft.com/office/powerpoint/2010/main" val="2086254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8" name="Titre 1"/>
          <p:cNvSpPr>
            <a:spLocks noGrp="1"/>
          </p:cNvSpPr>
          <p:nvPr>
            <p:ph type="title"/>
          </p:nvPr>
        </p:nvSpPr>
        <p:spPr>
          <a:xfrm>
            <a:off x="2171723" y="663307"/>
            <a:ext cx="9157646" cy="659218"/>
          </a:xfrm>
        </p:spPr>
        <p:txBody>
          <a:bodyPr>
            <a:normAutofit/>
          </a:bodyPr>
          <a:lstStyle/>
          <a:p>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8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a:t>
            </a:r>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8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telling</a:t>
            </a:r>
            <a:endPar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23</a:t>
            </a:fld>
            <a:endParaRPr lang="fr-BE"/>
          </a:p>
        </p:txBody>
      </p:sp>
      <p:sp>
        <p:nvSpPr>
          <p:cNvPr id="9" name="Espace réservé du contenu 2"/>
          <p:cNvSpPr txBox="1">
            <a:spLocks/>
          </p:cNvSpPr>
          <p:nvPr/>
        </p:nvSpPr>
        <p:spPr>
          <a:xfrm>
            <a:off x="1028722" y="1610576"/>
            <a:ext cx="10515600" cy="50462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fr-BE" sz="2000" i="1" u="sng" dirty="0" err="1" smtClean="0">
                <a:solidFill>
                  <a:schemeClr val="accent5"/>
                </a:solidFill>
              </a:rPr>
              <a:t>Overlijden</a:t>
            </a:r>
            <a:r>
              <a:rPr lang="fr-BE" sz="2000" i="1" u="sng" dirty="0" smtClean="0">
                <a:solidFill>
                  <a:schemeClr val="accent5"/>
                </a:solidFill>
              </a:rPr>
              <a:t> van </a:t>
            </a:r>
            <a:r>
              <a:rPr lang="fr-BE" sz="2000" i="1" u="sng" dirty="0" err="1" smtClean="0">
                <a:solidFill>
                  <a:schemeClr val="accent5"/>
                </a:solidFill>
              </a:rPr>
              <a:t>een</a:t>
            </a:r>
            <a:r>
              <a:rPr lang="fr-BE" sz="2000" i="1" u="sng" dirty="0" smtClean="0">
                <a:solidFill>
                  <a:schemeClr val="accent5"/>
                </a:solidFill>
              </a:rPr>
              <a:t> </a:t>
            </a:r>
            <a:r>
              <a:rPr lang="fr-BE" sz="2000" i="1" u="sng" dirty="0" err="1" smtClean="0">
                <a:solidFill>
                  <a:schemeClr val="accent5"/>
                </a:solidFill>
              </a:rPr>
              <a:t>kandidaat</a:t>
            </a:r>
            <a:endParaRPr lang="fr-BE" sz="2000" dirty="0" smtClean="0"/>
          </a:p>
          <a:p>
            <a:pPr marL="0" lvl="1" indent="0">
              <a:buClr>
                <a:schemeClr val="accent5"/>
              </a:buClr>
              <a:buNone/>
            </a:pPr>
            <a:endParaRPr lang="fr-BE" sz="2000" dirty="0" smtClean="0"/>
          </a:p>
          <a:p>
            <a:r>
              <a:rPr lang="nl-NL" sz="2000" dirty="0"/>
              <a:t>Wanneer een kandidaat overlijdt voor de stemming kan de kandidaat uiteraard niet meer worden verkozen. </a:t>
            </a:r>
            <a:endParaRPr lang="nl-BE" sz="2000" dirty="0"/>
          </a:p>
          <a:p>
            <a:r>
              <a:rPr lang="nl-NL" sz="2000" dirty="0"/>
              <a:t>De stemmen met enkel een stem op deze kandidaat worden als een lijststem beschouwd.</a:t>
            </a:r>
            <a:endParaRPr lang="nl-BE" sz="2000" dirty="0"/>
          </a:p>
          <a:p>
            <a:r>
              <a:rPr lang="nl-NL" sz="2000" dirty="0"/>
              <a:t>Als de kandidaat op de dag van de stemming is overleden, zal geteld worden alsof de kandidaat nog in leven is.</a:t>
            </a:r>
            <a:endParaRPr lang="nl-BE" sz="2000" dirty="0"/>
          </a:p>
          <a:p>
            <a:pPr marL="0" lvl="1" indent="0">
              <a:buClr>
                <a:schemeClr val="accent5"/>
              </a:buClr>
              <a:buNone/>
            </a:pPr>
            <a:endParaRPr lang="fr-BE" sz="2000" dirty="0"/>
          </a:p>
          <a:p>
            <a:pPr marL="0" lvl="1" indent="0">
              <a:buNone/>
            </a:pPr>
            <a:endParaRPr lang="fr-BE" sz="2000" dirty="0"/>
          </a:p>
        </p:txBody>
      </p:sp>
    </p:spTree>
    <p:extLst>
      <p:ext uri="{BB962C8B-B14F-4D97-AF65-F5344CB8AC3E}">
        <p14:creationId xmlns:p14="http://schemas.microsoft.com/office/powerpoint/2010/main" val="1134867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8" name="Titre 1"/>
          <p:cNvSpPr>
            <a:spLocks noGrp="1"/>
          </p:cNvSpPr>
          <p:nvPr>
            <p:ph type="title"/>
          </p:nvPr>
        </p:nvSpPr>
        <p:spPr>
          <a:xfrm>
            <a:off x="2171723" y="663307"/>
            <a:ext cx="9157646" cy="659218"/>
          </a:xfrm>
        </p:spPr>
        <p:txBody>
          <a:bodyPr>
            <a:normAutofit/>
          </a:bodyPr>
          <a:lstStyle/>
          <a:p>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8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a:t>
            </a:r>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8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telling</a:t>
            </a:r>
            <a:endPar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24</a:t>
            </a:fld>
            <a:endParaRPr lang="fr-BE"/>
          </a:p>
        </p:txBody>
      </p:sp>
      <p:sp>
        <p:nvSpPr>
          <p:cNvPr id="9" name="Espace réservé du contenu 2"/>
          <p:cNvSpPr txBox="1">
            <a:spLocks/>
          </p:cNvSpPr>
          <p:nvPr/>
        </p:nvSpPr>
        <p:spPr>
          <a:xfrm>
            <a:off x="1028722" y="1610576"/>
            <a:ext cx="10515600" cy="52474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endParaRPr lang="fr-BE" sz="1800" dirty="0" smtClean="0"/>
          </a:p>
          <a:p>
            <a:pPr marL="0" lvl="1" indent="0">
              <a:buNone/>
            </a:pPr>
            <a:r>
              <a:rPr lang="fr-BE" sz="2000" cap="small" dirty="0" err="1" smtClean="0"/>
              <a:t>Onderzoek</a:t>
            </a:r>
            <a:r>
              <a:rPr lang="fr-BE" sz="2000" cap="small" dirty="0" smtClean="0"/>
              <a:t> van de </a:t>
            </a:r>
            <a:r>
              <a:rPr lang="fr-BE" sz="2000" cap="small" dirty="0" err="1" smtClean="0"/>
              <a:t>betwiste</a:t>
            </a:r>
            <a:r>
              <a:rPr lang="fr-BE" sz="2000" cap="small" dirty="0" smtClean="0"/>
              <a:t> </a:t>
            </a:r>
            <a:r>
              <a:rPr lang="fr-BE" sz="2000" cap="small" dirty="0" err="1" smtClean="0"/>
              <a:t>stembiljetten</a:t>
            </a:r>
            <a:endParaRPr lang="fr-BE" sz="2000" cap="small" dirty="0" smtClean="0"/>
          </a:p>
          <a:p>
            <a:pPr marL="0" lvl="1" indent="0">
              <a:buNone/>
            </a:pPr>
            <a:endParaRPr lang="fr-BE" sz="2000" dirty="0" smtClean="0"/>
          </a:p>
          <a:p>
            <a:pPr marL="285750" lvl="1" indent="-285750">
              <a:lnSpc>
                <a:spcPct val="150000"/>
              </a:lnSpc>
            </a:pPr>
            <a:r>
              <a:rPr lang="fr-BE" sz="1800" dirty="0" smtClean="0"/>
              <a:t>De </a:t>
            </a:r>
            <a:r>
              <a:rPr lang="fr-BE" sz="1800" dirty="0" err="1" smtClean="0"/>
              <a:t>betwiste</a:t>
            </a:r>
            <a:r>
              <a:rPr lang="fr-BE" sz="1800" dirty="0" smtClean="0"/>
              <a:t> </a:t>
            </a:r>
            <a:r>
              <a:rPr lang="fr-BE" sz="1800" dirty="0" err="1" smtClean="0"/>
              <a:t>stembiljetten</a:t>
            </a:r>
            <a:r>
              <a:rPr lang="fr-BE" sz="1800" dirty="0" smtClean="0"/>
              <a:t> </a:t>
            </a:r>
            <a:r>
              <a:rPr lang="fr-BE" sz="1800" dirty="0" err="1" smtClean="0"/>
              <a:t>moeten</a:t>
            </a:r>
            <a:r>
              <a:rPr lang="fr-BE" sz="1800" dirty="0" smtClean="0"/>
              <a:t> </a:t>
            </a:r>
            <a:r>
              <a:rPr lang="fr-BE" sz="1800" dirty="0" err="1" smtClean="0"/>
              <a:t>worden</a:t>
            </a:r>
            <a:r>
              <a:rPr lang="fr-BE" sz="1800" dirty="0" smtClean="0"/>
              <a:t> </a:t>
            </a:r>
            <a:r>
              <a:rPr lang="fr-BE" sz="1800" dirty="0" err="1" smtClean="0"/>
              <a:t>onderzocht</a:t>
            </a:r>
            <a:endParaRPr lang="fr-BE" sz="1800" dirty="0"/>
          </a:p>
          <a:p>
            <a:pPr marL="285750" lvl="1" indent="-285750">
              <a:lnSpc>
                <a:spcPct val="150000"/>
              </a:lnSpc>
            </a:pPr>
            <a:r>
              <a:rPr lang="fr-BE" sz="1800" dirty="0" smtClean="0"/>
              <a:t>Het bureau </a:t>
            </a:r>
            <a:r>
              <a:rPr lang="fr-BE" sz="1800" dirty="0" err="1" smtClean="0"/>
              <a:t>spreekt</a:t>
            </a:r>
            <a:r>
              <a:rPr lang="fr-BE" sz="1800" dirty="0" smtClean="0"/>
              <a:t> </a:t>
            </a:r>
            <a:r>
              <a:rPr lang="fr-BE" sz="1800" dirty="0" err="1" smtClean="0"/>
              <a:t>zich</a:t>
            </a:r>
            <a:r>
              <a:rPr lang="fr-BE" sz="1800" dirty="0" smtClean="0"/>
              <a:t> </a:t>
            </a:r>
            <a:r>
              <a:rPr lang="fr-BE" sz="1800" dirty="0" err="1" smtClean="0"/>
              <a:t>uit</a:t>
            </a:r>
            <a:r>
              <a:rPr lang="fr-BE" sz="1800" dirty="0" smtClean="0"/>
              <a:t> en </a:t>
            </a:r>
            <a:r>
              <a:rPr lang="fr-BE" sz="1800" dirty="0" err="1" smtClean="0"/>
              <a:t>bepaalt</a:t>
            </a:r>
            <a:r>
              <a:rPr lang="fr-BE" sz="1800" dirty="0" smtClean="0"/>
              <a:t> of </a:t>
            </a:r>
            <a:r>
              <a:rPr lang="fr-BE" sz="1800" dirty="0" err="1" smtClean="0"/>
              <a:t>ze</a:t>
            </a:r>
            <a:r>
              <a:rPr lang="fr-BE" sz="1800" dirty="0" smtClean="0"/>
              <a:t> al dan niet </a:t>
            </a:r>
            <a:r>
              <a:rPr lang="fr-BE" sz="1800" dirty="0" err="1" smtClean="0"/>
              <a:t>geldig</a:t>
            </a:r>
            <a:r>
              <a:rPr lang="fr-BE" sz="1800" dirty="0" smtClean="0"/>
              <a:t> </a:t>
            </a:r>
            <a:r>
              <a:rPr lang="fr-BE" sz="1800" dirty="0" err="1" smtClean="0"/>
              <a:t>zijn</a:t>
            </a:r>
            <a:endParaRPr lang="fr-BE" sz="1800" dirty="0"/>
          </a:p>
          <a:p>
            <a:pPr marL="285750" lvl="1" indent="-285750">
              <a:lnSpc>
                <a:spcPct val="150000"/>
              </a:lnSpc>
            </a:pPr>
            <a:r>
              <a:rPr lang="nl-NL" sz="1800" dirty="0"/>
              <a:t>De betwiste stembiljetten worden ofwel bij de stemmen van een lijst toegevoegd, ofwel bij de ongeldige </a:t>
            </a:r>
            <a:r>
              <a:rPr lang="nl-NL" sz="1800" dirty="0" smtClean="0"/>
              <a:t>stemmen </a:t>
            </a:r>
            <a:endParaRPr lang="nl-BE" sz="1800" dirty="0"/>
          </a:p>
        </p:txBody>
      </p:sp>
    </p:spTree>
    <p:extLst>
      <p:ext uri="{BB962C8B-B14F-4D97-AF65-F5344CB8AC3E}">
        <p14:creationId xmlns:p14="http://schemas.microsoft.com/office/powerpoint/2010/main" val="3523444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8" name="Titre 1"/>
          <p:cNvSpPr>
            <a:spLocks noGrp="1"/>
          </p:cNvSpPr>
          <p:nvPr>
            <p:ph type="title"/>
          </p:nvPr>
        </p:nvSpPr>
        <p:spPr>
          <a:xfrm>
            <a:off x="2207491" y="663307"/>
            <a:ext cx="9121878" cy="659218"/>
          </a:xfrm>
        </p:spPr>
        <p:txBody>
          <a:bodyPr>
            <a:normAutofit/>
          </a:bodyPr>
          <a:lstStyle/>
          <a:p>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8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a:t>
            </a:r>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8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telling</a:t>
            </a:r>
            <a:endPar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25</a:t>
            </a:fld>
            <a:endParaRPr lang="fr-BE"/>
          </a:p>
        </p:txBody>
      </p:sp>
      <p:sp>
        <p:nvSpPr>
          <p:cNvPr id="9" name="Espace réservé du contenu 2"/>
          <p:cNvSpPr txBox="1">
            <a:spLocks/>
          </p:cNvSpPr>
          <p:nvPr/>
        </p:nvSpPr>
        <p:spPr>
          <a:xfrm>
            <a:off x="1028722" y="1474051"/>
            <a:ext cx="10515600" cy="52474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fr-BE" sz="2000" cap="small" dirty="0" smtClean="0"/>
              <a:t>TELLING</a:t>
            </a:r>
            <a:endParaRPr lang="fr-BE" sz="2000" dirty="0" smtClean="0"/>
          </a:p>
          <a:p>
            <a:pPr marL="0" lvl="1" indent="0">
              <a:lnSpc>
                <a:spcPct val="150000"/>
              </a:lnSpc>
              <a:buNone/>
            </a:pPr>
            <a:r>
              <a:rPr lang="fr-BE" sz="1800" dirty="0" smtClean="0"/>
              <a:t>	</a:t>
            </a:r>
            <a:r>
              <a:rPr lang="nl-NL" sz="1800" dirty="0"/>
              <a:t>De stembiljetten worden per categorie en subcategorie geteld door twee leden van het bureau</a:t>
            </a:r>
            <a:endParaRPr lang="fr-BE" sz="1800" dirty="0"/>
          </a:p>
          <a:p>
            <a:pPr marL="0" indent="0">
              <a:buNone/>
            </a:pPr>
            <a:r>
              <a:rPr lang="fr-BE" sz="1800" dirty="0" smtClean="0"/>
              <a:t>	</a:t>
            </a:r>
            <a:r>
              <a:rPr lang="nl-NL" sz="1800" dirty="0"/>
              <a:t>De cijfers moeten op de samenvattende tabel worden </a:t>
            </a:r>
            <a:r>
              <a:rPr lang="nl-NL" sz="1800" dirty="0" smtClean="0"/>
              <a:t>genoteerd</a:t>
            </a:r>
            <a:endParaRPr lang="nl-BE" dirty="0"/>
          </a:p>
          <a:p>
            <a:pPr marL="285750" lvl="1" indent="-285750">
              <a:lnSpc>
                <a:spcPct val="150000"/>
              </a:lnSpc>
            </a:pPr>
            <a:r>
              <a:rPr lang="fr-BE" sz="1800" b="1" dirty="0" smtClean="0"/>
              <a:t>De </a:t>
            </a:r>
            <a:r>
              <a:rPr lang="fr-BE" sz="1800" b="1" dirty="0" err="1" smtClean="0"/>
              <a:t>blanco</a:t>
            </a:r>
            <a:r>
              <a:rPr lang="fr-BE" sz="1800" b="1" dirty="0" smtClean="0"/>
              <a:t> en </a:t>
            </a:r>
            <a:r>
              <a:rPr lang="fr-BE" sz="1800" b="1" dirty="0" err="1" smtClean="0"/>
              <a:t>ongeldige</a:t>
            </a:r>
            <a:r>
              <a:rPr lang="fr-BE" sz="1800" b="1" dirty="0" smtClean="0"/>
              <a:t> </a:t>
            </a:r>
            <a:r>
              <a:rPr lang="fr-BE" sz="1800" b="1" dirty="0" err="1" smtClean="0"/>
              <a:t>stemmen</a:t>
            </a:r>
            <a:endParaRPr lang="fr-BE" sz="1800" b="1" dirty="0" smtClean="0"/>
          </a:p>
          <a:p>
            <a:pPr marL="0" lvl="1" indent="0">
              <a:lnSpc>
                <a:spcPct val="150000"/>
              </a:lnSpc>
              <a:buNone/>
            </a:pPr>
            <a:r>
              <a:rPr lang="fr-BE" sz="1800" dirty="0" err="1" smtClean="0"/>
              <a:t>Noteer</a:t>
            </a:r>
            <a:r>
              <a:rPr lang="fr-BE" sz="1800" dirty="0" smtClean="0"/>
              <a:t> </a:t>
            </a:r>
            <a:r>
              <a:rPr lang="fr-BE" sz="1800" u="sng" dirty="0" smtClean="0"/>
              <a:t>Het </a:t>
            </a:r>
            <a:r>
              <a:rPr lang="fr-BE" sz="1800" u="sng" dirty="0" err="1" smtClean="0"/>
              <a:t>aantal</a:t>
            </a:r>
            <a:r>
              <a:rPr lang="fr-BE" sz="1800" u="sng" dirty="0" smtClean="0"/>
              <a:t> </a:t>
            </a:r>
            <a:r>
              <a:rPr lang="fr-BE" sz="1800" u="sng" dirty="0" err="1" smtClean="0"/>
              <a:t>blanco</a:t>
            </a:r>
            <a:r>
              <a:rPr lang="fr-BE" sz="1800" u="sng" dirty="0" smtClean="0"/>
              <a:t> en </a:t>
            </a:r>
            <a:r>
              <a:rPr lang="fr-BE" sz="1800" u="sng" dirty="0" err="1" smtClean="0"/>
              <a:t>ongeldige</a:t>
            </a:r>
            <a:r>
              <a:rPr lang="fr-BE" sz="1800" u="sng" dirty="0" smtClean="0"/>
              <a:t> </a:t>
            </a:r>
            <a:r>
              <a:rPr lang="fr-BE" sz="1800" u="sng" dirty="0" err="1" smtClean="0"/>
              <a:t>stemmen</a:t>
            </a:r>
            <a:r>
              <a:rPr lang="fr-BE" sz="1800" u="sng" dirty="0" smtClean="0"/>
              <a:t> </a:t>
            </a:r>
            <a:r>
              <a:rPr lang="fr-BE" sz="1800" dirty="0" smtClean="0"/>
              <a:t>in het </a:t>
            </a:r>
            <a:r>
              <a:rPr lang="fr-BE" sz="1800" dirty="0" err="1" smtClean="0"/>
              <a:t>proces-verbaal</a:t>
            </a:r>
            <a:endParaRPr lang="fr-BE" sz="1800" dirty="0"/>
          </a:p>
        </p:txBody>
      </p:sp>
      <p:graphicFrame>
        <p:nvGraphicFramePr>
          <p:cNvPr id="4" name="Tabel 3"/>
          <p:cNvGraphicFramePr>
            <a:graphicFrameLocks noGrp="1"/>
          </p:cNvGraphicFramePr>
          <p:nvPr>
            <p:extLst>
              <p:ext uri="{D42A27DB-BD31-4B8C-83A1-F6EECF244321}">
                <p14:modId xmlns:p14="http://schemas.microsoft.com/office/powerpoint/2010/main" val="1754915369"/>
              </p:ext>
            </p:extLst>
          </p:nvPr>
        </p:nvGraphicFramePr>
        <p:xfrm>
          <a:off x="1650524" y="3962278"/>
          <a:ext cx="9045081" cy="1801212"/>
        </p:xfrm>
        <a:graphic>
          <a:graphicData uri="http://schemas.openxmlformats.org/drawingml/2006/table">
            <a:tbl>
              <a:tblPr firstRow="1" firstCol="1" bandRow="1"/>
              <a:tblGrid>
                <a:gridCol w="1968508">
                  <a:extLst>
                    <a:ext uri="{9D8B030D-6E8A-4147-A177-3AD203B41FA5}">
                      <a16:colId xmlns:a16="http://schemas.microsoft.com/office/drawing/2014/main" val="663655120"/>
                    </a:ext>
                  </a:extLst>
                </a:gridCol>
                <a:gridCol w="1029761">
                  <a:extLst>
                    <a:ext uri="{9D8B030D-6E8A-4147-A177-3AD203B41FA5}">
                      <a16:colId xmlns:a16="http://schemas.microsoft.com/office/drawing/2014/main" val="2581899470"/>
                    </a:ext>
                  </a:extLst>
                </a:gridCol>
                <a:gridCol w="1900030">
                  <a:extLst>
                    <a:ext uri="{9D8B030D-6E8A-4147-A177-3AD203B41FA5}">
                      <a16:colId xmlns:a16="http://schemas.microsoft.com/office/drawing/2014/main" val="914323429"/>
                    </a:ext>
                  </a:extLst>
                </a:gridCol>
                <a:gridCol w="2073391">
                  <a:extLst>
                    <a:ext uri="{9D8B030D-6E8A-4147-A177-3AD203B41FA5}">
                      <a16:colId xmlns:a16="http://schemas.microsoft.com/office/drawing/2014/main" val="2072201661"/>
                    </a:ext>
                  </a:extLst>
                </a:gridCol>
                <a:gridCol w="2073391">
                  <a:extLst>
                    <a:ext uri="{9D8B030D-6E8A-4147-A177-3AD203B41FA5}">
                      <a16:colId xmlns:a16="http://schemas.microsoft.com/office/drawing/2014/main" val="1517439501"/>
                    </a:ext>
                  </a:extLst>
                </a:gridCol>
              </a:tblGrid>
              <a:tr h="221901">
                <a:tc rowSpan="3">
                  <a:txBody>
                    <a:bodyPr/>
                    <a:lstStyle/>
                    <a:p>
                      <a:pPr>
                        <a:lnSpc>
                          <a:spcPct val="107000"/>
                        </a:lnSpc>
                        <a:spcAft>
                          <a:spcPts val="0"/>
                        </a:spcAft>
                      </a:pPr>
                      <a:r>
                        <a:rPr lang="nl-NL" sz="1200">
                          <a:effectLst/>
                          <a:latin typeface="Arial" panose="020B0604020202020204" pitchFamily="34" charset="0"/>
                          <a:ea typeface="Times New Roman" panose="02020603050405020304" pitchFamily="18" charset="0"/>
                          <a:cs typeface="Times New Roman" panose="02020603050405020304" pitchFamily="18" charset="0"/>
                        </a:rPr>
                        <a:t>Stembiljetten in de bussen gevonden</a:t>
                      </a:r>
                      <a:endParaRPr lang="nl-BE"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615" marR="9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fr-BE" sz="1200">
                          <a:effectLst/>
                          <a:latin typeface="Arial" panose="020B0604020202020204" pitchFamily="34" charset="0"/>
                          <a:ea typeface="Times New Roman" panose="02020603050405020304" pitchFamily="18" charset="0"/>
                          <a:cs typeface="Times New Roman" panose="02020603050405020304" pitchFamily="18" charset="0"/>
                        </a:rPr>
                        <a:t>Bureaunr:</a:t>
                      </a:r>
                      <a:endParaRPr lang="nl-BE"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615" marR="9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fr-BE" sz="1200">
                          <a:effectLst/>
                          <a:latin typeface="Arial" panose="020B0604020202020204" pitchFamily="34" charset="0"/>
                          <a:ea typeface="Times New Roman" panose="02020603050405020304" pitchFamily="18" charset="0"/>
                          <a:cs typeface="Times New Roman" panose="02020603050405020304" pitchFamily="18" charset="0"/>
                        </a:rPr>
                        <a:t> </a:t>
                      </a:r>
                      <a:endParaRPr lang="nl-BE"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615" marR="9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200">
                          <a:effectLst/>
                          <a:latin typeface="Arial" panose="020B0604020202020204" pitchFamily="34" charset="0"/>
                          <a:ea typeface="Times New Roman" panose="02020603050405020304" pitchFamily="18" charset="0"/>
                          <a:cs typeface="Times New Roman" panose="02020603050405020304" pitchFamily="18" charset="0"/>
                        </a:rPr>
                        <a:t> </a:t>
                      </a:r>
                      <a:endParaRPr lang="nl-BE"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615" marR="9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200">
                          <a:effectLst/>
                          <a:latin typeface="Arial" panose="020B0604020202020204" pitchFamily="34" charset="0"/>
                          <a:ea typeface="Times New Roman" panose="02020603050405020304" pitchFamily="18" charset="0"/>
                          <a:cs typeface="Times New Roman" panose="02020603050405020304" pitchFamily="18" charset="0"/>
                        </a:rPr>
                        <a:t>aantal stembiljetten</a:t>
                      </a:r>
                      <a:endParaRPr lang="nl-BE"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615" marR="9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22105486"/>
                  </a:ext>
                </a:extLst>
              </a:tr>
              <a:tr h="234903">
                <a:tc vMerge="1">
                  <a:txBody>
                    <a:bodyPr/>
                    <a:lstStyle/>
                    <a:p>
                      <a:endParaRPr lang="nl-BE"/>
                    </a:p>
                  </a:txBody>
                  <a:tcPr/>
                </a:tc>
                <a:tc>
                  <a:txBody>
                    <a:bodyPr/>
                    <a:lstStyle/>
                    <a:p>
                      <a:pPr>
                        <a:lnSpc>
                          <a:spcPct val="107000"/>
                        </a:lnSpc>
                        <a:spcAft>
                          <a:spcPts val="0"/>
                        </a:spcAft>
                      </a:pPr>
                      <a:r>
                        <a:rPr lang="fr-BE" sz="1200">
                          <a:effectLst/>
                          <a:latin typeface="Arial" panose="020B0604020202020204" pitchFamily="34" charset="0"/>
                          <a:ea typeface="Times New Roman" panose="02020603050405020304" pitchFamily="18" charset="0"/>
                          <a:cs typeface="Times New Roman" panose="02020603050405020304" pitchFamily="18" charset="0"/>
                        </a:rPr>
                        <a:t>Bureaunr :</a:t>
                      </a:r>
                      <a:endParaRPr lang="nl-BE"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615" marR="9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fr-BE" sz="1200">
                          <a:effectLst/>
                          <a:latin typeface="Arial" panose="020B0604020202020204" pitchFamily="34" charset="0"/>
                          <a:ea typeface="Times New Roman" panose="02020603050405020304" pitchFamily="18" charset="0"/>
                          <a:cs typeface="Times New Roman" panose="02020603050405020304" pitchFamily="18" charset="0"/>
                        </a:rPr>
                        <a:t> </a:t>
                      </a:r>
                      <a:endParaRPr lang="nl-BE"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615" marR="9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200">
                          <a:effectLst/>
                          <a:latin typeface="Arial" panose="020B0604020202020204" pitchFamily="34" charset="0"/>
                          <a:ea typeface="Times New Roman" panose="02020603050405020304" pitchFamily="18" charset="0"/>
                          <a:cs typeface="Times New Roman" panose="02020603050405020304" pitchFamily="18" charset="0"/>
                        </a:rPr>
                        <a:t> </a:t>
                      </a:r>
                      <a:endParaRPr lang="nl-BE"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615" marR="9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200">
                          <a:effectLst/>
                          <a:latin typeface="Arial" panose="020B0604020202020204" pitchFamily="34" charset="0"/>
                          <a:ea typeface="Times New Roman" panose="02020603050405020304" pitchFamily="18" charset="0"/>
                          <a:cs typeface="Times New Roman" panose="02020603050405020304" pitchFamily="18" charset="0"/>
                        </a:rPr>
                        <a:t>aantal stembiljetten</a:t>
                      </a:r>
                      <a:endParaRPr lang="nl-BE"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615" marR="9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31220547"/>
                  </a:ext>
                </a:extLst>
              </a:tr>
              <a:tr h="234903">
                <a:tc vMerge="1">
                  <a:txBody>
                    <a:bodyPr/>
                    <a:lstStyle/>
                    <a:p>
                      <a:endParaRPr lang="nl-BE"/>
                    </a:p>
                  </a:txBody>
                  <a:tcPr/>
                </a:tc>
                <a:tc>
                  <a:txBody>
                    <a:bodyPr/>
                    <a:lstStyle/>
                    <a:p>
                      <a:pPr>
                        <a:lnSpc>
                          <a:spcPct val="107000"/>
                        </a:lnSpc>
                        <a:spcAft>
                          <a:spcPts val="0"/>
                        </a:spcAft>
                      </a:pPr>
                      <a:r>
                        <a:rPr lang="fr-BE" sz="1200">
                          <a:effectLst/>
                          <a:latin typeface="Arial" panose="020B0604020202020204" pitchFamily="34" charset="0"/>
                          <a:ea typeface="Times New Roman" panose="02020603050405020304" pitchFamily="18" charset="0"/>
                          <a:cs typeface="Times New Roman" panose="02020603050405020304" pitchFamily="18" charset="0"/>
                        </a:rPr>
                        <a:t>Bureaunr :</a:t>
                      </a:r>
                      <a:endParaRPr lang="nl-BE"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615" marR="9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fr-BE" sz="1200">
                          <a:effectLst/>
                          <a:latin typeface="Arial" panose="020B0604020202020204" pitchFamily="34" charset="0"/>
                          <a:ea typeface="Times New Roman" panose="02020603050405020304" pitchFamily="18" charset="0"/>
                          <a:cs typeface="Times New Roman" panose="02020603050405020304" pitchFamily="18" charset="0"/>
                        </a:rPr>
                        <a:t> </a:t>
                      </a:r>
                      <a:endParaRPr lang="nl-BE"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615" marR="9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200">
                          <a:effectLst/>
                          <a:latin typeface="Arial" panose="020B0604020202020204" pitchFamily="34" charset="0"/>
                          <a:ea typeface="Times New Roman" panose="02020603050405020304" pitchFamily="18" charset="0"/>
                          <a:cs typeface="Times New Roman" panose="02020603050405020304" pitchFamily="18" charset="0"/>
                        </a:rPr>
                        <a:t> </a:t>
                      </a:r>
                      <a:endParaRPr lang="nl-BE"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615" marR="9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200">
                          <a:effectLst/>
                          <a:latin typeface="Arial" panose="020B0604020202020204" pitchFamily="34" charset="0"/>
                          <a:ea typeface="Times New Roman" panose="02020603050405020304" pitchFamily="18" charset="0"/>
                          <a:cs typeface="Times New Roman" panose="02020603050405020304" pitchFamily="18" charset="0"/>
                        </a:rPr>
                        <a:t>aantal stembiljetten</a:t>
                      </a:r>
                      <a:endParaRPr lang="nl-BE"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615" marR="9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8219960"/>
                  </a:ext>
                </a:extLst>
              </a:tr>
              <a:tr h="221901">
                <a:tc gridSpan="3">
                  <a:txBody>
                    <a:bodyPr/>
                    <a:lstStyle/>
                    <a:p>
                      <a:pPr algn="r">
                        <a:lnSpc>
                          <a:spcPct val="107000"/>
                        </a:lnSpc>
                        <a:spcAft>
                          <a:spcPts val="0"/>
                        </a:spcAft>
                      </a:pPr>
                      <a:r>
                        <a:rPr lang="fr-BE" sz="1200">
                          <a:effectLst/>
                          <a:latin typeface="Arial" panose="020B0604020202020204" pitchFamily="34" charset="0"/>
                          <a:ea typeface="Times New Roman" panose="02020603050405020304" pitchFamily="18" charset="0"/>
                          <a:cs typeface="Times New Roman" panose="02020603050405020304" pitchFamily="18" charset="0"/>
                        </a:rPr>
                        <a:t> </a:t>
                      </a:r>
                      <a:endParaRPr lang="nl-BE"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615" marR="9361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nl-BE"/>
                    </a:p>
                  </a:txBody>
                  <a:tcPr/>
                </a:tc>
                <a:tc hMerge="1">
                  <a:txBody>
                    <a:bodyPr/>
                    <a:lstStyle/>
                    <a:p>
                      <a:endParaRPr lang="nl-BE"/>
                    </a:p>
                  </a:txBody>
                  <a:tcPr/>
                </a:tc>
                <a:tc>
                  <a:txBody>
                    <a:bodyPr/>
                    <a:lstStyle/>
                    <a:p>
                      <a:pPr>
                        <a:lnSpc>
                          <a:spcPct val="107000"/>
                        </a:lnSpc>
                        <a:spcAft>
                          <a:spcPts val="0"/>
                        </a:spcAft>
                      </a:pPr>
                      <a:r>
                        <a:rPr lang="fr-BE" sz="1200">
                          <a:effectLst/>
                          <a:latin typeface="Arial" panose="020B0604020202020204" pitchFamily="34" charset="0"/>
                          <a:ea typeface="Times New Roman" panose="02020603050405020304" pitchFamily="18" charset="0"/>
                          <a:cs typeface="Times New Roman" panose="02020603050405020304" pitchFamily="18" charset="0"/>
                        </a:rPr>
                        <a:t>----------------------------</a:t>
                      </a:r>
                      <a:endParaRPr lang="nl-BE"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615" marR="9361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fr-BE" sz="1200">
                          <a:effectLst/>
                          <a:latin typeface="Arial" panose="020B0604020202020204" pitchFamily="34" charset="0"/>
                          <a:ea typeface="Times New Roman" panose="02020603050405020304" pitchFamily="18" charset="0"/>
                          <a:cs typeface="Times New Roman" panose="02020603050405020304" pitchFamily="18" charset="0"/>
                        </a:rPr>
                        <a:t> </a:t>
                      </a:r>
                      <a:endParaRPr lang="nl-BE"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615" marR="9361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04509184"/>
                  </a:ext>
                </a:extLst>
              </a:tr>
              <a:tr h="221901">
                <a:tc gridSpan="3">
                  <a:txBody>
                    <a:bodyPr/>
                    <a:lstStyle/>
                    <a:p>
                      <a:pPr algn="r">
                        <a:lnSpc>
                          <a:spcPct val="107000"/>
                        </a:lnSpc>
                        <a:spcAft>
                          <a:spcPts val="0"/>
                        </a:spcAft>
                      </a:pPr>
                      <a:r>
                        <a:rPr lang="fr-BE" sz="1200">
                          <a:effectLst/>
                          <a:latin typeface="Arial" panose="020B0604020202020204" pitchFamily="34" charset="0"/>
                          <a:ea typeface="Times New Roman" panose="02020603050405020304" pitchFamily="18" charset="0"/>
                          <a:cs typeface="Times New Roman" panose="02020603050405020304" pitchFamily="18" charset="0"/>
                        </a:rPr>
                        <a:t>Totaal (1)</a:t>
                      </a:r>
                      <a:endParaRPr lang="nl-BE"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615" marR="9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nl-BE"/>
                    </a:p>
                  </a:txBody>
                  <a:tcPr/>
                </a:tc>
                <a:tc hMerge="1">
                  <a:txBody>
                    <a:bodyPr/>
                    <a:lstStyle/>
                    <a:p>
                      <a:endParaRPr lang="nl-BE"/>
                    </a:p>
                  </a:txBody>
                  <a:tcPr/>
                </a:tc>
                <a:tc>
                  <a:txBody>
                    <a:bodyPr/>
                    <a:lstStyle/>
                    <a:p>
                      <a:pPr>
                        <a:lnSpc>
                          <a:spcPct val="107000"/>
                        </a:lnSpc>
                        <a:spcAft>
                          <a:spcPts val="0"/>
                        </a:spcAft>
                      </a:pPr>
                      <a:r>
                        <a:rPr lang="fr-BE" sz="1200">
                          <a:effectLst/>
                          <a:latin typeface="Arial" panose="020B0604020202020204" pitchFamily="34" charset="0"/>
                          <a:ea typeface="Times New Roman" panose="02020603050405020304" pitchFamily="18" charset="0"/>
                          <a:cs typeface="Times New Roman" panose="02020603050405020304" pitchFamily="18" charset="0"/>
                        </a:rPr>
                        <a:t> </a:t>
                      </a:r>
                      <a:endParaRPr lang="nl-BE"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615" marR="9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200">
                          <a:effectLst/>
                          <a:latin typeface="Arial" panose="020B0604020202020204" pitchFamily="34" charset="0"/>
                          <a:ea typeface="Times New Roman" panose="02020603050405020304" pitchFamily="18" charset="0"/>
                          <a:cs typeface="Times New Roman" panose="02020603050405020304" pitchFamily="18" charset="0"/>
                        </a:rPr>
                        <a:t> </a:t>
                      </a:r>
                      <a:endParaRPr lang="nl-BE"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615" marR="9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76603980"/>
                  </a:ext>
                </a:extLst>
              </a:tr>
              <a:tr h="221901">
                <a:tc gridSpan="3">
                  <a:txBody>
                    <a:bodyPr/>
                    <a:lstStyle/>
                    <a:p>
                      <a:pPr algn="r">
                        <a:lnSpc>
                          <a:spcPct val="107000"/>
                        </a:lnSpc>
                        <a:spcAft>
                          <a:spcPts val="0"/>
                        </a:spcAft>
                      </a:pPr>
                      <a:r>
                        <a:rPr lang="fr-BE" sz="1200">
                          <a:effectLst/>
                          <a:latin typeface="Arial" panose="020B0604020202020204" pitchFamily="34" charset="0"/>
                          <a:ea typeface="Times New Roman" panose="02020603050405020304" pitchFamily="18" charset="0"/>
                          <a:cs typeface="Times New Roman" panose="02020603050405020304" pitchFamily="18" charset="0"/>
                        </a:rPr>
                        <a:t>Blanco en ongeldige stemmen (2)</a:t>
                      </a:r>
                      <a:endParaRPr lang="nl-BE"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615" marR="9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nl-BE"/>
                    </a:p>
                  </a:txBody>
                  <a:tcPr/>
                </a:tc>
                <a:tc hMerge="1">
                  <a:txBody>
                    <a:bodyPr/>
                    <a:lstStyle/>
                    <a:p>
                      <a:endParaRPr lang="nl-BE"/>
                    </a:p>
                  </a:txBody>
                  <a:tcPr/>
                </a:tc>
                <a:tc>
                  <a:txBody>
                    <a:bodyPr/>
                    <a:lstStyle/>
                    <a:p>
                      <a:pPr>
                        <a:lnSpc>
                          <a:spcPct val="107000"/>
                        </a:lnSpc>
                        <a:spcAft>
                          <a:spcPts val="0"/>
                        </a:spcAft>
                      </a:pPr>
                      <a:r>
                        <a:rPr lang="fr-BE" sz="1200">
                          <a:effectLst/>
                          <a:latin typeface="Arial" panose="020B0604020202020204" pitchFamily="34" charset="0"/>
                          <a:ea typeface="Times New Roman" panose="02020603050405020304" pitchFamily="18" charset="0"/>
                          <a:cs typeface="Times New Roman" panose="02020603050405020304" pitchFamily="18" charset="0"/>
                        </a:rPr>
                        <a:t> </a:t>
                      </a:r>
                      <a:endParaRPr lang="nl-BE"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615" marR="9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200">
                          <a:effectLst/>
                          <a:latin typeface="Arial" panose="020B0604020202020204" pitchFamily="34" charset="0"/>
                          <a:ea typeface="Times New Roman" panose="02020603050405020304" pitchFamily="18" charset="0"/>
                          <a:cs typeface="Times New Roman" panose="02020603050405020304" pitchFamily="18" charset="0"/>
                        </a:rPr>
                        <a:t> </a:t>
                      </a:r>
                      <a:endParaRPr lang="nl-BE"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615" marR="9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64743399"/>
                  </a:ext>
                </a:extLst>
              </a:tr>
              <a:tr h="234903">
                <a:tc gridSpan="3">
                  <a:txBody>
                    <a:bodyPr/>
                    <a:lstStyle/>
                    <a:p>
                      <a:pPr algn="r">
                        <a:lnSpc>
                          <a:spcPct val="107000"/>
                        </a:lnSpc>
                        <a:spcAft>
                          <a:spcPts val="0"/>
                        </a:spcAft>
                      </a:pPr>
                      <a:r>
                        <a:rPr lang="fr-BE" sz="1200">
                          <a:effectLst/>
                          <a:latin typeface="Arial" panose="020B0604020202020204" pitchFamily="34" charset="0"/>
                          <a:ea typeface="Times New Roman" panose="02020603050405020304" pitchFamily="18" charset="0"/>
                          <a:cs typeface="Times New Roman" panose="02020603050405020304" pitchFamily="18" charset="0"/>
                        </a:rPr>
                        <a:t> </a:t>
                      </a:r>
                      <a:endParaRPr lang="nl-BE"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615" marR="9361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nl-BE"/>
                    </a:p>
                  </a:txBody>
                  <a:tcPr/>
                </a:tc>
                <a:tc hMerge="1">
                  <a:txBody>
                    <a:bodyPr/>
                    <a:lstStyle/>
                    <a:p>
                      <a:endParaRPr lang="nl-BE"/>
                    </a:p>
                  </a:txBody>
                  <a:tcPr/>
                </a:tc>
                <a:tc>
                  <a:txBody>
                    <a:bodyPr/>
                    <a:lstStyle/>
                    <a:p>
                      <a:pPr>
                        <a:lnSpc>
                          <a:spcPct val="107000"/>
                        </a:lnSpc>
                        <a:spcAft>
                          <a:spcPts val="0"/>
                        </a:spcAft>
                      </a:pPr>
                      <a:r>
                        <a:rPr lang="fr-BE" sz="1200">
                          <a:effectLst/>
                          <a:latin typeface="Arial" panose="020B0604020202020204" pitchFamily="34" charset="0"/>
                          <a:ea typeface="Times New Roman" panose="02020603050405020304" pitchFamily="18" charset="0"/>
                          <a:cs typeface="Times New Roman" panose="02020603050405020304" pitchFamily="18" charset="0"/>
                        </a:rPr>
                        <a:t>----------------------------</a:t>
                      </a:r>
                      <a:endParaRPr lang="nl-BE"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615" marR="9361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fr-BE" sz="1200">
                          <a:effectLst/>
                          <a:latin typeface="Arial" panose="020B0604020202020204" pitchFamily="34" charset="0"/>
                          <a:ea typeface="Times New Roman" panose="02020603050405020304" pitchFamily="18" charset="0"/>
                          <a:cs typeface="Times New Roman" panose="02020603050405020304" pitchFamily="18" charset="0"/>
                        </a:rPr>
                        <a:t> </a:t>
                      </a:r>
                      <a:endParaRPr lang="nl-BE"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615" marR="9361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44020742"/>
                  </a:ext>
                </a:extLst>
              </a:tr>
              <a:tr h="208899">
                <a:tc gridSpan="3">
                  <a:txBody>
                    <a:bodyPr/>
                    <a:lstStyle/>
                    <a:p>
                      <a:pPr algn="r">
                        <a:lnSpc>
                          <a:spcPct val="107000"/>
                        </a:lnSpc>
                        <a:spcAft>
                          <a:spcPts val="0"/>
                        </a:spcAft>
                        <a:tabLst>
                          <a:tab pos="662940" algn="l"/>
                        </a:tabLst>
                      </a:pPr>
                      <a:r>
                        <a:rPr lang="fr-BE" sz="1200">
                          <a:effectLst/>
                          <a:latin typeface="Arial" panose="020B0604020202020204" pitchFamily="34" charset="0"/>
                          <a:ea typeface="Times New Roman" panose="02020603050405020304" pitchFamily="18" charset="0"/>
                          <a:cs typeface="Times New Roman" panose="02020603050405020304" pitchFamily="18" charset="0"/>
                        </a:rPr>
                        <a:t>	Geldige stemmen (1 – 2)</a:t>
                      </a:r>
                      <a:endParaRPr lang="nl-BE"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615" marR="9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nl-BE"/>
                    </a:p>
                  </a:txBody>
                  <a:tcPr/>
                </a:tc>
                <a:tc hMerge="1">
                  <a:txBody>
                    <a:bodyPr/>
                    <a:lstStyle/>
                    <a:p>
                      <a:endParaRPr lang="nl-BE"/>
                    </a:p>
                  </a:txBody>
                  <a:tcPr/>
                </a:tc>
                <a:tc>
                  <a:txBody>
                    <a:bodyPr/>
                    <a:lstStyle/>
                    <a:p>
                      <a:pPr>
                        <a:lnSpc>
                          <a:spcPct val="107000"/>
                        </a:lnSpc>
                        <a:spcAft>
                          <a:spcPts val="0"/>
                        </a:spcAft>
                      </a:pPr>
                      <a:r>
                        <a:rPr lang="fr-BE" sz="1200">
                          <a:effectLst/>
                          <a:latin typeface="Arial" panose="020B0604020202020204" pitchFamily="34" charset="0"/>
                          <a:ea typeface="Times New Roman" panose="02020603050405020304" pitchFamily="18" charset="0"/>
                          <a:cs typeface="Times New Roman" panose="02020603050405020304" pitchFamily="18" charset="0"/>
                        </a:rPr>
                        <a:t> </a:t>
                      </a:r>
                      <a:endParaRPr lang="nl-BE"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615" marR="9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nl-BE"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3615" marR="9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86720850"/>
                  </a:ext>
                </a:extLst>
              </a:tr>
            </a:tbl>
          </a:graphicData>
        </a:graphic>
      </p:graphicFrame>
      <p:sp>
        <p:nvSpPr>
          <p:cNvPr id="12" name="Oval 15"/>
          <p:cNvSpPr/>
          <p:nvPr/>
        </p:nvSpPr>
        <p:spPr>
          <a:xfrm>
            <a:off x="6768430" y="4994083"/>
            <a:ext cx="1077913" cy="319087"/>
          </a:xfrm>
          <a:prstGeom prst="ellipse">
            <a:avLst/>
          </a:prstGeom>
          <a:noFill/>
          <a:ln w="19050">
            <a:solidFill>
              <a:srgbClr val="4472C4"/>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BE"/>
          </a:p>
        </p:txBody>
      </p:sp>
      <p:cxnSp>
        <p:nvCxnSpPr>
          <p:cNvPr id="13" name="Straight Arrow Connector 9232"/>
          <p:cNvCxnSpPr>
            <a:endCxn id="12" idx="1"/>
          </p:cNvCxnSpPr>
          <p:nvPr/>
        </p:nvCxnSpPr>
        <p:spPr>
          <a:xfrm>
            <a:off x="2680306" y="3575890"/>
            <a:ext cx="4245981" cy="1464922"/>
          </a:xfrm>
          <a:prstGeom prst="straightConnector1">
            <a:avLst/>
          </a:prstGeom>
          <a:ln w="19050">
            <a:tailEnd type="triangle"/>
          </a:ln>
          <a:effectLst>
            <a:outerShdw blurRad="50800" dist="38100" dir="13500000" algn="br"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7508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8" name="Titre 1"/>
          <p:cNvSpPr>
            <a:spLocks noGrp="1"/>
          </p:cNvSpPr>
          <p:nvPr>
            <p:ph type="title"/>
          </p:nvPr>
        </p:nvSpPr>
        <p:spPr>
          <a:xfrm>
            <a:off x="2171723" y="663307"/>
            <a:ext cx="9157646" cy="659218"/>
          </a:xfrm>
        </p:spPr>
        <p:txBody>
          <a:bodyPr>
            <a:normAutofit/>
          </a:bodyPr>
          <a:lstStyle/>
          <a:p>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8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a:t>
            </a:r>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8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telling</a:t>
            </a:r>
            <a:endPar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26</a:t>
            </a:fld>
            <a:endParaRPr lang="fr-BE"/>
          </a:p>
        </p:txBody>
      </p:sp>
      <p:sp>
        <p:nvSpPr>
          <p:cNvPr id="9" name="Espace réservé du contenu 2"/>
          <p:cNvSpPr txBox="1">
            <a:spLocks/>
          </p:cNvSpPr>
          <p:nvPr/>
        </p:nvSpPr>
        <p:spPr>
          <a:xfrm>
            <a:off x="1028722" y="1474051"/>
            <a:ext cx="10515600" cy="52474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fr-BE" cap="small" dirty="0"/>
              <a:t>TELLING</a:t>
            </a:r>
            <a:endParaRPr lang="fr-BE" dirty="0"/>
          </a:p>
          <a:p>
            <a:pPr marL="285750" lvl="1" indent="-285750">
              <a:lnSpc>
                <a:spcPct val="150000"/>
              </a:lnSpc>
            </a:pPr>
            <a:r>
              <a:rPr lang="fr-BE" sz="1800" b="1" dirty="0" err="1" smtClean="0"/>
              <a:t>Aantal</a:t>
            </a:r>
            <a:r>
              <a:rPr lang="fr-BE" sz="1800" b="1" dirty="0" smtClean="0"/>
              <a:t> </a:t>
            </a:r>
            <a:r>
              <a:rPr lang="fr-BE" sz="1800" b="1" dirty="0" err="1" smtClean="0"/>
              <a:t>geldige</a:t>
            </a:r>
            <a:r>
              <a:rPr lang="fr-BE" sz="1800" b="1" dirty="0" smtClean="0"/>
              <a:t> </a:t>
            </a:r>
            <a:r>
              <a:rPr lang="fr-BE" sz="1800" b="1" dirty="0" err="1" smtClean="0"/>
              <a:t>stemmen</a:t>
            </a:r>
            <a:endParaRPr lang="fr-BE" sz="1800" b="1" dirty="0" smtClean="0"/>
          </a:p>
          <a:p>
            <a:pPr marL="0" lvl="1" indent="0">
              <a:lnSpc>
                <a:spcPct val="150000"/>
              </a:lnSpc>
              <a:buNone/>
            </a:pPr>
            <a:endParaRPr lang="fr-BE" sz="1800" dirty="0" smtClean="0"/>
          </a:p>
          <a:p>
            <a:pPr marL="0" lvl="1" indent="0">
              <a:lnSpc>
                <a:spcPct val="150000"/>
              </a:lnSpc>
              <a:buNone/>
            </a:pPr>
            <a:endParaRPr lang="fr-BE" sz="1800" dirty="0"/>
          </a:p>
          <a:p>
            <a:pPr marL="0" lvl="1" indent="0">
              <a:lnSpc>
                <a:spcPct val="150000"/>
              </a:lnSpc>
              <a:buNone/>
            </a:pPr>
            <a:endParaRPr lang="fr-BE" sz="1800" dirty="0" smtClean="0"/>
          </a:p>
          <a:p>
            <a:pPr marL="0" lvl="1" indent="0">
              <a:lnSpc>
                <a:spcPct val="150000"/>
              </a:lnSpc>
              <a:buNone/>
            </a:pPr>
            <a:endParaRPr lang="fr-BE" sz="1800" dirty="0" smtClean="0"/>
          </a:p>
          <a:p>
            <a:pPr marL="0" lvl="1" indent="0">
              <a:lnSpc>
                <a:spcPct val="150000"/>
              </a:lnSpc>
              <a:buNone/>
            </a:pPr>
            <a:endParaRPr lang="fr-BE" sz="1800" dirty="0"/>
          </a:p>
          <a:p>
            <a:pPr marL="0" lvl="1" indent="0">
              <a:lnSpc>
                <a:spcPct val="150000"/>
              </a:lnSpc>
              <a:buNone/>
            </a:pPr>
            <a:endParaRPr lang="fr-BE" sz="1800" dirty="0" smtClean="0"/>
          </a:p>
          <a:p>
            <a:pPr marL="0" lvl="1" indent="0">
              <a:lnSpc>
                <a:spcPct val="150000"/>
              </a:lnSpc>
              <a:buNone/>
            </a:pPr>
            <a:endParaRPr lang="fr-BE" sz="1800" dirty="0"/>
          </a:p>
          <a:p>
            <a:pPr marL="0" lvl="1" indent="0">
              <a:lnSpc>
                <a:spcPct val="150000"/>
              </a:lnSpc>
              <a:buNone/>
            </a:pPr>
            <a:endParaRPr lang="fr-BE" sz="1800" dirty="0" smtClean="0"/>
          </a:p>
          <a:p>
            <a:pPr marL="0" lvl="1" indent="0">
              <a:lnSpc>
                <a:spcPct val="150000"/>
              </a:lnSpc>
              <a:buNone/>
            </a:pPr>
            <a:endParaRPr lang="fr-BE" sz="1800" dirty="0"/>
          </a:p>
          <a:p>
            <a:pPr marL="0" lvl="1" indent="0">
              <a:lnSpc>
                <a:spcPct val="150000"/>
              </a:lnSpc>
              <a:buNone/>
            </a:pPr>
            <a:endParaRPr lang="fr-BE" sz="1800" dirty="0"/>
          </a:p>
        </p:txBody>
      </p:sp>
      <p:cxnSp>
        <p:nvCxnSpPr>
          <p:cNvPr id="13" name="Straight Arrow Connector 9232"/>
          <p:cNvCxnSpPr>
            <a:stCxn id="11" idx="4"/>
          </p:cNvCxnSpPr>
          <p:nvPr/>
        </p:nvCxnSpPr>
        <p:spPr>
          <a:xfrm>
            <a:off x="6750546" y="3985882"/>
            <a:ext cx="1443885" cy="958912"/>
          </a:xfrm>
          <a:prstGeom prst="straightConnector1">
            <a:avLst/>
          </a:prstGeom>
          <a:ln w="19050">
            <a:tailEnd type="triangle"/>
          </a:ln>
          <a:effectLst>
            <a:outerShdw blurRad="50800" dist="38100" dir="8100000" algn="tr"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graphicFrame>
        <p:nvGraphicFramePr>
          <p:cNvPr id="14" name="Espace réservé du contenu 1"/>
          <p:cNvGraphicFramePr>
            <a:graphicFrameLocks/>
          </p:cNvGraphicFramePr>
          <p:nvPr>
            <p:extLst>
              <p:ext uri="{D42A27DB-BD31-4B8C-83A1-F6EECF244321}">
                <p14:modId xmlns:p14="http://schemas.microsoft.com/office/powerpoint/2010/main" val="3381035773"/>
              </p:ext>
            </p:extLst>
          </p:nvPr>
        </p:nvGraphicFramePr>
        <p:xfrm>
          <a:off x="1605216" y="5008098"/>
          <a:ext cx="8320334" cy="14749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Tabel 2"/>
          <p:cNvGraphicFramePr>
            <a:graphicFrameLocks noGrp="1"/>
          </p:cNvGraphicFramePr>
          <p:nvPr>
            <p:extLst>
              <p:ext uri="{D42A27DB-BD31-4B8C-83A1-F6EECF244321}">
                <p14:modId xmlns:p14="http://schemas.microsoft.com/office/powerpoint/2010/main" val="1074976148"/>
              </p:ext>
            </p:extLst>
          </p:nvPr>
        </p:nvGraphicFramePr>
        <p:xfrm>
          <a:off x="2468988" y="2596521"/>
          <a:ext cx="6626225" cy="1319530"/>
        </p:xfrm>
        <a:graphic>
          <a:graphicData uri="http://schemas.openxmlformats.org/drawingml/2006/table">
            <a:tbl>
              <a:tblPr firstRow="1" firstCol="1" bandRow="1"/>
              <a:tblGrid>
                <a:gridCol w="1442085">
                  <a:extLst>
                    <a:ext uri="{9D8B030D-6E8A-4147-A177-3AD203B41FA5}">
                      <a16:colId xmlns:a16="http://schemas.microsoft.com/office/drawing/2014/main" val="499324406"/>
                    </a:ext>
                  </a:extLst>
                </a:gridCol>
                <a:gridCol w="754380">
                  <a:extLst>
                    <a:ext uri="{9D8B030D-6E8A-4147-A177-3AD203B41FA5}">
                      <a16:colId xmlns:a16="http://schemas.microsoft.com/office/drawing/2014/main" val="646775954"/>
                    </a:ext>
                  </a:extLst>
                </a:gridCol>
                <a:gridCol w="1391920">
                  <a:extLst>
                    <a:ext uri="{9D8B030D-6E8A-4147-A177-3AD203B41FA5}">
                      <a16:colId xmlns:a16="http://schemas.microsoft.com/office/drawing/2014/main" val="2491433268"/>
                    </a:ext>
                  </a:extLst>
                </a:gridCol>
                <a:gridCol w="1518920">
                  <a:extLst>
                    <a:ext uri="{9D8B030D-6E8A-4147-A177-3AD203B41FA5}">
                      <a16:colId xmlns:a16="http://schemas.microsoft.com/office/drawing/2014/main" val="4098428951"/>
                    </a:ext>
                  </a:extLst>
                </a:gridCol>
                <a:gridCol w="1518920">
                  <a:extLst>
                    <a:ext uri="{9D8B030D-6E8A-4147-A177-3AD203B41FA5}">
                      <a16:colId xmlns:a16="http://schemas.microsoft.com/office/drawing/2014/main" val="618055784"/>
                    </a:ext>
                  </a:extLst>
                </a:gridCol>
              </a:tblGrid>
              <a:tr h="162560">
                <a:tc rowSpan="3">
                  <a:txBody>
                    <a:bodyPr/>
                    <a:lstStyle/>
                    <a:p>
                      <a:pPr>
                        <a:lnSpc>
                          <a:spcPct val="107000"/>
                        </a:lnSpc>
                        <a:spcAft>
                          <a:spcPts val="0"/>
                        </a:spcAft>
                      </a:pPr>
                      <a:r>
                        <a:rPr lang="nl-NL" sz="900">
                          <a:effectLst/>
                          <a:latin typeface="Arial" panose="020B0604020202020204" pitchFamily="34" charset="0"/>
                          <a:ea typeface="Times New Roman" panose="02020603050405020304" pitchFamily="18" charset="0"/>
                          <a:cs typeface="Times New Roman" panose="02020603050405020304" pitchFamily="18" charset="0"/>
                        </a:rPr>
                        <a:t>Stembiljetten in de bussen gevonden</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fr-BE" sz="900">
                          <a:effectLst/>
                          <a:latin typeface="Arial" panose="020B0604020202020204" pitchFamily="34" charset="0"/>
                          <a:ea typeface="Times New Roman" panose="02020603050405020304" pitchFamily="18" charset="0"/>
                          <a:cs typeface="Times New Roman" panose="02020603050405020304" pitchFamily="18" charset="0"/>
                        </a:rPr>
                        <a:t>Bureaunr:</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fr-BE" sz="900">
                          <a:effectLst/>
                          <a:latin typeface="Arial" panose="020B0604020202020204" pitchFamily="34" charset="0"/>
                          <a:ea typeface="Times New Roman" panose="02020603050405020304" pitchFamily="18" charset="0"/>
                          <a:cs typeface="Times New Roman" panose="02020603050405020304" pitchFamily="18" charset="0"/>
                        </a:rPr>
                        <a:t> </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900">
                          <a:effectLst/>
                          <a:latin typeface="Arial" panose="020B0604020202020204" pitchFamily="34" charset="0"/>
                          <a:ea typeface="Times New Roman" panose="02020603050405020304" pitchFamily="18" charset="0"/>
                          <a:cs typeface="Times New Roman" panose="02020603050405020304" pitchFamily="18" charset="0"/>
                        </a:rPr>
                        <a:t> </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900">
                          <a:effectLst/>
                          <a:latin typeface="Arial" panose="020B0604020202020204" pitchFamily="34" charset="0"/>
                          <a:ea typeface="Times New Roman" panose="02020603050405020304" pitchFamily="18" charset="0"/>
                          <a:cs typeface="Times New Roman" panose="02020603050405020304" pitchFamily="18" charset="0"/>
                        </a:rPr>
                        <a:t>aantal stembiljetten</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60162675"/>
                  </a:ext>
                </a:extLst>
              </a:tr>
              <a:tr h="172085">
                <a:tc vMerge="1">
                  <a:txBody>
                    <a:bodyPr/>
                    <a:lstStyle/>
                    <a:p>
                      <a:endParaRPr lang="nl-BE"/>
                    </a:p>
                  </a:txBody>
                  <a:tcPr/>
                </a:tc>
                <a:tc>
                  <a:txBody>
                    <a:bodyPr/>
                    <a:lstStyle/>
                    <a:p>
                      <a:pPr>
                        <a:lnSpc>
                          <a:spcPct val="107000"/>
                        </a:lnSpc>
                        <a:spcAft>
                          <a:spcPts val="0"/>
                        </a:spcAft>
                      </a:pPr>
                      <a:r>
                        <a:rPr lang="fr-BE" sz="900">
                          <a:effectLst/>
                          <a:latin typeface="Arial" panose="020B0604020202020204" pitchFamily="34" charset="0"/>
                          <a:ea typeface="Times New Roman" panose="02020603050405020304" pitchFamily="18" charset="0"/>
                          <a:cs typeface="Times New Roman" panose="02020603050405020304" pitchFamily="18" charset="0"/>
                        </a:rPr>
                        <a:t>Bureaunr :</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fr-BE" sz="900">
                          <a:effectLst/>
                          <a:latin typeface="Arial" panose="020B0604020202020204" pitchFamily="34" charset="0"/>
                          <a:ea typeface="Times New Roman" panose="02020603050405020304" pitchFamily="18" charset="0"/>
                          <a:cs typeface="Times New Roman" panose="02020603050405020304" pitchFamily="18" charset="0"/>
                        </a:rPr>
                        <a:t> </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900">
                          <a:effectLst/>
                          <a:latin typeface="Arial" panose="020B0604020202020204" pitchFamily="34" charset="0"/>
                          <a:ea typeface="Times New Roman" panose="02020603050405020304" pitchFamily="18" charset="0"/>
                          <a:cs typeface="Times New Roman" panose="02020603050405020304" pitchFamily="18" charset="0"/>
                        </a:rPr>
                        <a:t> </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900">
                          <a:effectLst/>
                          <a:latin typeface="Arial" panose="020B0604020202020204" pitchFamily="34" charset="0"/>
                          <a:ea typeface="Times New Roman" panose="02020603050405020304" pitchFamily="18" charset="0"/>
                          <a:cs typeface="Times New Roman" panose="02020603050405020304" pitchFamily="18" charset="0"/>
                        </a:rPr>
                        <a:t>aantal stembiljetten</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00905718"/>
                  </a:ext>
                </a:extLst>
              </a:tr>
              <a:tr h="172085">
                <a:tc vMerge="1">
                  <a:txBody>
                    <a:bodyPr/>
                    <a:lstStyle/>
                    <a:p>
                      <a:endParaRPr lang="nl-BE"/>
                    </a:p>
                  </a:txBody>
                  <a:tcPr/>
                </a:tc>
                <a:tc>
                  <a:txBody>
                    <a:bodyPr/>
                    <a:lstStyle/>
                    <a:p>
                      <a:pPr>
                        <a:lnSpc>
                          <a:spcPct val="107000"/>
                        </a:lnSpc>
                        <a:spcAft>
                          <a:spcPts val="0"/>
                        </a:spcAft>
                      </a:pPr>
                      <a:r>
                        <a:rPr lang="fr-BE" sz="900">
                          <a:effectLst/>
                          <a:latin typeface="Arial" panose="020B0604020202020204" pitchFamily="34" charset="0"/>
                          <a:ea typeface="Times New Roman" panose="02020603050405020304" pitchFamily="18" charset="0"/>
                          <a:cs typeface="Times New Roman" panose="02020603050405020304" pitchFamily="18" charset="0"/>
                        </a:rPr>
                        <a:t>Bureaunr :</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fr-BE" sz="900">
                          <a:effectLst/>
                          <a:latin typeface="Arial" panose="020B0604020202020204" pitchFamily="34" charset="0"/>
                          <a:ea typeface="Times New Roman" panose="02020603050405020304" pitchFamily="18" charset="0"/>
                          <a:cs typeface="Times New Roman" panose="02020603050405020304" pitchFamily="18" charset="0"/>
                        </a:rPr>
                        <a:t> </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900">
                          <a:effectLst/>
                          <a:latin typeface="Arial" panose="020B0604020202020204" pitchFamily="34" charset="0"/>
                          <a:ea typeface="Times New Roman" panose="02020603050405020304" pitchFamily="18" charset="0"/>
                          <a:cs typeface="Times New Roman" panose="02020603050405020304" pitchFamily="18" charset="0"/>
                        </a:rPr>
                        <a:t> </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900">
                          <a:effectLst/>
                          <a:latin typeface="Arial" panose="020B0604020202020204" pitchFamily="34" charset="0"/>
                          <a:ea typeface="Times New Roman" panose="02020603050405020304" pitchFamily="18" charset="0"/>
                          <a:cs typeface="Times New Roman" panose="02020603050405020304" pitchFamily="18" charset="0"/>
                        </a:rPr>
                        <a:t>aantal stembiljetten</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49337076"/>
                  </a:ext>
                </a:extLst>
              </a:tr>
              <a:tr h="162560">
                <a:tc gridSpan="3">
                  <a:txBody>
                    <a:bodyPr/>
                    <a:lstStyle/>
                    <a:p>
                      <a:pPr algn="r">
                        <a:lnSpc>
                          <a:spcPct val="107000"/>
                        </a:lnSpc>
                        <a:spcAft>
                          <a:spcPts val="0"/>
                        </a:spcAft>
                      </a:pPr>
                      <a:r>
                        <a:rPr lang="fr-BE" sz="900">
                          <a:effectLst/>
                          <a:latin typeface="Arial" panose="020B0604020202020204" pitchFamily="34" charset="0"/>
                          <a:ea typeface="Times New Roman" panose="02020603050405020304" pitchFamily="18" charset="0"/>
                          <a:cs typeface="Times New Roman" panose="02020603050405020304" pitchFamily="18" charset="0"/>
                        </a:rPr>
                        <a:t> </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nl-BE"/>
                    </a:p>
                  </a:txBody>
                  <a:tcPr/>
                </a:tc>
                <a:tc hMerge="1">
                  <a:txBody>
                    <a:bodyPr/>
                    <a:lstStyle/>
                    <a:p>
                      <a:endParaRPr lang="nl-BE"/>
                    </a:p>
                  </a:txBody>
                  <a:tcPr/>
                </a:tc>
                <a:tc>
                  <a:txBody>
                    <a:bodyPr/>
                    <a:lstStyle/>
                    <a:p>
                      <a:pPr>
                        <a:lnSpc>
                          <a:spcPct val="107000"/>
                        </a:lnSpc>
                        <a:spcAft>
                          <a:spcPts val="0"/>
                        </a:spcAft>
                      </a:pPr>
                      <a:r>
                        <a:rPr lang="fr-BE" sz="900">
                          <a:effectLst/>
                          <a:latin typeface="Arial" panose="020B0604020202020204" pitchFamily="34" charset="0"/>
                          <a:ea typeface="Times New Roman" panose="02020603050405020304" pitchFamily="18" charset="0"/>
                          <a:cs typeface="Times New Roman" panose="02020603050405020304" pitchFamily="18" charset="0"/>
                        </a:rPr>
                        <a:t>----------------------------</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fr-BE" sz="900">
                          <a:effectLst/>
                          <a:latin typeface="Arial" panose="020B0604020202020204" pitchFamily="34" charset="0"/>
                          <a:ea typeface="Times New Roman" panose="02020603050405020304" pitchFamily="18" charset="0"/>
                          <a:cs typeface="Times New Roman" panose="02020603050405020304" pitchFamily="18" charset="0"/>
                        </a:rPr>
                        <a:t> </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36688680"/>
                  </a:ext>
                </a:extLst>
              </a:tr>
              <a:tr h="162560">
                <a:tc gridSpan="3">
                  <a:txBody>
                    <a:bodyPr/>
                    <a:lstStyle/>
                    <a:p>
                      <a:pPr algn="r">
                        <a:lnSpc>
                          <a:spcPct val="107000"/>
                        </a:lnSpc>
                        <a:spcAft>
                          <a:spcPts val="0"/>
                        </a:spcAft>
                      </a:pPr>
                      <a:r>
                        <a:rPr lang="fr-BE" sz="900">
                          <a:effectLst/>
                          <a:latin typeface="Arial" panose="020B0604020202020204" pitchFamily="34" charset="0"/>
                          <a:ea typeface="Times New Roman" panose="02020603050405020304" pitchFamily="18" charset="0"/>
                          <a:cs typeface="Times New Roman" panose="02020603050405020304" pitchFamily="18" charset="0"/>
                        </a:rPr>
                        <a:t>Totaal (1)</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nl-BE"/>
                    </a:p>
                  </a:txBody>
                  <a:tcPr/>
                </a:tc>
                <a:tc hMerge="1">
                  <a:txBody>
                    <a:bodyPr/>
                    <a:lstStyle/>
                    <a:p>
                      <a:endParaRPr lang="nl-BE"/>
                    </a:p>
                  </a:txBody>
                  <a:tcPr/>
                </a:tc>
                <a:tc>
                  <a:txBody>
                    <a:bodyPr/>
                    <a:lstStyle/>
                    <a:p>
                      <a:pPr>
                        <a:lnSpc>
                          <a:spcPct val="107000"/>
                        </a:lnSpc>
                        <a:spcAft>
                          <a:spcPts val="0"/>
                        </a:spcAft>
                      </a:pPr>
                      <a:r>
                        <a:rPr lang="fr-BE" sz="900">
                          <a:effectLst/>
                          <a:latin typeface="Arial" panose="020B0604020202020204" pitchFamily="34" charset="0"/>
                          <a:ea typeface="Times New Roman" panose="02020603050405020304" pitchFamily="18" charset="0"/>
                          <a:cs typeface="Times New Roman" panose="02020603050405020304" pitchFamily="18" charset="0"/>
                        </a:rPr>
                        <a:t> </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900">
                          <a:effectLst/>
                          <a:latin typeface="Arial" panose="020B0604020202020204" pitchFamily="34" charset="0"/>
                          <a:ea typeface="Times New Roman" panose="02020603050405020304" pitchFamily="18" charset="0"/>
                          <a:cs typeface="Times New Roman" panose="02020603050405020304" pitchFamily="18" charset="0"/>
                        </a:rPr>
                        <a:t> </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11178628"/>
                  </a:ext>
                </a:extLst>
              </a:tr>
              <a:tr h="162560">
                <a:tc gridSpan="3">
                  <a:txBody>
                    <a:bodyPr/>
                    <a:lstStyle/>
                    <a:p>
                      <a:pPr algn="r">
                        <a:lnSpc>
                          <a:spcPct val="107000"/>
                        </a:lnSpc>
                        <a:spcAft>
                          <a:spcPts val="0"/>
                        </a:spcAft>
                      </a:pPr>
                      <a:r>
                        <a:rPr lang="fr-BE" sz="900">
                          <a:effectLst/>
                          <a:latin typeface="Arial" panose="020B0604020202020204" pitchFamily="34" charset="0"/>
                          <a:ea typeface="Times New Roman" panose="02020603050405020304" pitchFamily="18" charset="0"/>
                          <a:cs typeface="Times New Roman" panose="02020603050405020304" pitchFamily="18" charset="0"/>
                        </a:rPr>
                        <a:t>Blanco en ongeldige stemmen (2)</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nl-BE"/>
                    </a:p>
                  </a:txBody>
                  <a:tcPr/>
                </a:tc>
                <a:tc hMerge="1">
                  <a:txBody>
                    <a:bodyPr/>
                    <a:lstStyle/>
                    <a:p>
                      <a:endParaRPr lang="nl-BE"/>
                    </a:p>
                  </a:txBody>
                  <a:tcPr/>
                </a:tc>
                <a:tc>
                  <a:txBody>
                    <a:bodyPr/>
                    <a:lstStyle/>
                    <a:p>
                      <a:pPr>
                        <a:lnSpc>
                          <a:spcPct val="107000"/>
                        </a:lnSpc>
                        <a:spcAft>
                          <a:spcPts val="0"/>
                        </a:spcAft>
                      </a:pPr>
                      <a:r>
                        <a:rPr lang="fr-BE" sz="900">
                          <a:effectLst/>
                          <a:latin typeface="Arial" panose="020B0604020202020204" pitchFamily="34" charset="0"/>
                          <a:ea typeface="Times New Roman" panose="02020603050405020304" pitchFamily="18" charset="0"/>
                          <a:cs typeface="Times New Roman" panose="02020603050405020304" pitchFamily="18" charset="0"/>
                        </a:rPr>
                        <a:t> </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900">
                          <a:effectLst/>
                          <a:latin typeface="Arial" panose="020B0604020202020204" pitchFamily="34" charset="0"/>
                          <a:ea typeface="Times New Roman" panose="02020603050405020304" pitchFamily="18" charset="0"/>
                          <a:cs typeface="Times New Roman" panose="02020603050405020304" pitchFamily="18" charset="0"/>
                        </a:rPr>
                        <a:t> </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1188414"/>
                  </a:ext>
                </a:extLst>
              </a:tr>
              <a:tr h="172085">
                <a:tc gridSpan="3">
                  <a:txBody>
                    <a:bodyPr/>
                    <a:lstStyle/>
                    <a:p>
                      <a:pPr algn="r">
                        <a:lnSpc>
                          <a:spcPct val="107000"/>
                        </a:lnSpc>
                        <a:spcAft>
                          <a:spcPts val="0"/>
                        </a:spcAft>
                      </a:pPr>
                      <a:r>
                        <a:rPr lang="fr-BE" sz="900">
                          <a:effectLst/>
                          <a:latin typeface="Arial" panose="020B0604020202020204" pitchFamily="34" charset="0"/>
                          <a:ea typeface="Times New Roman" panose="02020603050405020304" pitchFamily="18" charset="0"/>
                          <a:cs typeface="Times New Roman" panose="02020603050405020304" pitchFamily="18" charset="0"/>
                        </a:rPr>
                        <a:t> </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nl-BE"/>
                    </a:p>
                  </a:txBody>
                  <a:tcPr/>
                </a:tc>
                <a:tc hMerge="1">
                  <a:txBody>
                    <a:bodyPr/>
                    <a:lstStyle/>
                    <a:p>
                      <a:endParaRPr lang="nl-BE"/>
                    </a:p>
                  </a:txBody>
                  <a:tcPr/>
                </a:tc>
                <a:tc>
                  <a:txBody>
                    <a:bodyPr/>
                    <a:lstStyle/>
                    <a:p>
                      <a:pPr>
                        <a:lnSpc>
                          <a:spcPct val="107000"/>
                        </a:lnSpc>
                        <a:spcAft>
                          <a:spcPts val="0"/>
                        </a:spcAft>
                      </a:pPr>
                      <a:r>
                        <a:rPr lang="fr-BE" sz="900">
                          <a:effectLst/>
                          <a:latin typeface="Arial" panose="020B0604020202020204" pitchFamily="34" charset="0"/>
                          <a:ea typeface="Times New Roman" panose="02020603050405020304" pitchFamily="18" charset="0"/>
                          <a:cs typeface="Times New Roman" panose="02020603050405020304" pitchFamily="18" charset="0"/>
                        </a:rPr>
                        <a:t>----------------------------</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fr-BE" sz="900">
                          <a:effectLst/>
                          <a:latin typeface="Arial" panose="020B0604020202020204" pitchFamily="34" charset="0"/>
                          <a:ea typeface="Times New Roman" panose="02020603050405020304" pitchFamily="18" charset="0"/>
                          <a:cs typeface="Times New Roman" panose="02020603050405020304" pitchFamily="18" charset="0"/>
                        </a:rPr>
                        <a:t> </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48875066"/>
                  </a:ext>
                </a:extLst>
              </a:tr>
              <a:tr h="153035">
                <a:tc gridSpan="3">
                  <a:txBody>
                    <a:bodyPr/>
                    <a:lstStyle/>
                    <a:p>
                      <a:pPr algn="r">
                        <a:lnSpc>
                          <a:spcPct val="107000"/>
                        </a:lnSpc>
                        <a:spcAft>
                          <a:spcPts val="0"/>
                        </a:spcAft>
                        <a:tabLst>
                          <a:tab pos="662940" algn="l"/>
                        </a:tabLst>
                      </a:pPr>
                      <a:r>
                        <a:rPr lang="fr-BE" sz="900">
                          <a:effectLst/>
                          <a:latin typeface="Arial" panose="020B0604020202020204" pitchFamily="34" charset="0"/>
                          <a:ea typeface="Times New Roman" panose="02020603050405020304" pitchFamily="18" charset="0"/>
                          <a:cs typeface="Times New Roman" panose="02020603050405020304" pitchFamily="18" charset="0"/>
                        </a:rPr>
                        <a:t>	Geldige stemmen (1 – 2)</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nl-BE"/>
                    </a:p>
                  </a:txBody>
                  <a:tcPr/>
                </a:tc>
                <a:tc hMerge="1">
                  <a:txBody>
                    <a:bodyPr/>
                    <a:lstStyle/>
                    <a:p>
                      <a:endParaRPr lang="nl-BE"/>
                    </a:p>
                  </a:txBody>
                  <a:tcPr/>
                </a:tc>
                <a:tc>
                  <a:txBody>
                    <a:bodyPr/>
                    <a:lstStyle/>
                    <a:p>
                      <a:pPr>
                        <a:lnSpc>
                          <a:spcPct val="107000"/>
                        </a:lnSpc>
                        <a:spcAft>
                          <a:spcPts val="0"/>
                        </a:spcAft>
                      </a:pPr>
                      <a:r>
                        <a:rPr lang="fr-BE" sz="900">
                          <a:effectLst/>
                          <a:latin typeface="Arial" panose="020B0604020202020204" pitchFamily="34" charset="0"/>
                          <a:ea typeface="Times New Roman" panose="02020603050405020304" pitchFamily="18" charset="0"/>
                          <a:cs typeface="Times New Roman" panose="02020603050405020304" pitchFamily="18" charset="0"/>
                        </a:rPr>
                        <a:t> </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nl-BE"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81096904"/>
                  </a:ext>
                </a:extLst>
              </a:tr>
            </a:tbl>
          </a:graphicData>
        </a:graphic>
      </p:graphicFrame>
      <p:sp>
        <p:nvSpPr>
          <p:cNvPr id="11" name="Oval 1"/>
          <p:cNvSpPr/>
          <p:nvPr/>
        </p:nvSpPr>
        <p:spPr>
          <a:xfrm>
            <a:off x="6212383" y="3665207"/>
            <a:ext cx="1076325" cy="320675"/>
          </a:xfrm>
          <a:prstGeom prst="ellipse">
            <a:avLst/>
          </a:prstGeom>
          <a:noFill/>
          <a:ln w="19050" cap="flat" cmpd="sng" algn="ctr">
            <a:solidFill>
              <a:srgbClr val="B8694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l-BE"/>
          </a:p>
        </p:txBody>
      </p:sp>
    </p:spTree>
    <p:extLst>
      <p:ext uri="{BB962C8B-B14F-4D97-AF65-F5344CB8AC3E}">
        <p14:creationId xmlns:p14="http://schemas.microsoft.com/office/powerpoint/2010/main" val="650278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8" name="Titre 1"/>
          <p:cNvSpPr>
            <a:spLocks noGrp="1"/>
          </p:cNvSpPr>
          <p:nvPr>
            <p:ph type="title"/>
          </p:nvPr>
        </p:nvSpPr>
        <p:spPr>
          <a:xfrm>
            <a:off x="2171723" y="663307"/>
            <a:ext cx="9157646" cy="659218"/>
          </a:xfrm>
        </p:spPr>
        <p:txBody>
          <a:bodyPr>
            <a:normAutofit/>
          </a:bodyPr>
          <a:lstStyle/>
          <a:p>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8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a:t>
            </a:r>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8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telling</a:t>
            </a:r>
            <a:endPar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27</a:t>
            </a:fld>
            <a:endParaRPr lang="fr-BE"/>
          </a:p>
        </p:txBody>
      </p:sp>
      <p:sp>
        <p:nvSpPr>
          <p:cNvPr id="9" name="Espace réservé du contenu 2"/>
          <p:cNvSpPr txBox="1">
            <a:spLocks/>
          </p:cNvSpPr>
          <p:nvPr/>
        </p:nvSpPr>
        <p:spPr>
          <a:xfrm>
            <a:off x="1028722" y="1474051"/>
            <a:ext cx="10515600" cy="52474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a:lnSpc>
                <a:spcPct val="150000"/>
              </a:lnSpc>
            </a:pPr>
            <a:r>
              <a:rPr lang="fr-BE" sz="1800" b="1" dirty="0" err="1" smtClean="0"/>
              <a:t>Telling</a:t>
            </a:r>
            <a:r>
              <a:rPr lang="fr-BE" sz="1800" b="1" dirty="0" smtClean="0"/>
              <a:t> per </a:t>
            </a:r>
            <a:r>
              <a:rPr lang="fr-BE" sz="1800" b="1" dirty="0" err="1" smtClean="0"/>
              <a:t>lijst</a:t>
            </a:r>
            <a:endParaRPr lang="fr-BE" sz="1800" b="1" dirty="0" smtClean="0"/>
          </a:p>
          <a:p>
            <a:pPr marL="0" lvl="1" indent="0" algn="ctr">
              <a:lnSpc>
                <a:spcPct val="150000"/>
              </a:lnSpc>
              <a:buNone/>
            </a:pPr>
            <a:r>
              <a:rPr lang="fr-BE" sz="1800" dirty="0" smtClean="0"/>
              <a:t>Tel d</a:t>
            </a:r>
            <a:r>
              <a:rPr lang="nl-NL" sz="1800" dirty="0" smtClean="0"/>
              <a:t>e stembiljetten per </a:t>
            </a:r>
            <a:r>
              <a:rPr lang="nl-NL" sz="1800" dirty="0"/>
              <a:t>pak en per lijst </a:t>
            </a:r>
            <a:r>
              <a:rPr lang="nl-NL" sz="1800" dirty="0" smtClean="0"/>
              <a:t>en vermeld het aantal in het proces-verbaal</a:t>
            </a:r>
            <a:endParaRPr lang="fr-BE" sz="1800" dirty="0" smtClean="0"/>
          </a:p>
          <a:p>
            <a:pPr marL="0" lvl="1" indent="0">
              <a:lnSpc>
                <a:spcPct val="150000"/>
              </a:lnSpc>
              <a:buNone/>
            </a:pPr>
            <a:endParaRPr lang="fr-BE" sz="1800" dirty="0" smtClean="0"/>
          </a:p>
          <a:p>
            <a:pPr marL="0" lvl="1" indent="0">
              <a:lnSpc>
                <a:spcPct val="150000"/>
              </a:lnSpc>
              <a:buNone/>
            </a:pPr>
            <a:endParaRPr lang="fr-BE" sz="1800" dirty="0"/>
          </a:p>
          <a:p>
            <a:pPr marL="0" lvl="1" indent="0">
              <a:lnSpc>
                <a:spcPct val="150000"/>
              </a:lnSpc>
              <a:buNone/>
            </a:pPr>
            <a:endParaRPr lang="fr-BE" sz="1800" dirty="0" smtClean="0"/>
          </a:p>
          <a:p>
            <a:pPr marL="0" lvl="1" indent="0">
              <a:lnSpc>
                <a:spcPct val="150000"/>
              </a:lnSpc>
              <a:buNone/>
            </a:pPr>
            <a:endParaRPr lang="fr-BE" sz="1800" dirty="0" smtClean="0"/>
          </a:p>
          <a:p>
            <a:pPr marL="0" lvl="1" indent="0">
              <a:lnSpc>
                <a:spcPct val="150000"/>
              </a:lnSpc>
              <a:buNone/>
            </a:pPr>
            <a:endParaRPr lang="fr-BE" sz="1800" dirty="0"/>
          </a:p>
          <a:p>
            <a:pPr marL="0" lvl="1" indent="0">
              <a:lnSpc>
                <a:spcPct val="150000"/>
              </a:lnSpc>
              <a:buNone/>
            </a:pPr>
            <a:endParaRPr lang="fr-BE" sz="1800" dirty="0" smtClean="0"/>
          </a:p>
          <a:p>
            <a:pPr marL="0" lvl="1" indent="0">
              <a:lnSpc>
                <a:spcPct val="150000"/>
              </a:lnSpc>
              <a:buNone/>
            </a:pPr>
            <a:endParaRPr lang="fr-BE" sz="1800" dirty="0"/>
          </a:p>
          <a:p>
            <a:pPr marL="0" lvl="1" indent="0">
              <a:lnSpc>
                <a:spcPct val="150000"/>
              </a:lnSpc>
              <a:buNone/>
            </a:pPr>
            <a:endParaRPr lang="fr-BE" sz="1800" dirty="0" smtClean="0"/>
          </a:p>
          <a:p>
            <a:pPr marL="0" lvl="1" indent="0">
              <a:lnSpc>
                <a:spcPct val="150000"/>
              </a:lnSpc>
              <a:buNone/>
            </a:pPr>
            <a:endParaRPr lang="fr-BE" sz="1800" dirty="0"/>
          </a:p>
          <a:p>
            <a:pPr marL="0" lvl="1" indent="0">
              <a:lnSpc>
                <a:spcPct val="150000"/>
              </a:lnSpc>
              <a:buNone/>
            </a:pPr>
            <a:endParaRPr lang="fr-BE" sz="1800" dirty="0"/>
          </a:p>
        </p:txBody>
      </p:sp>
      <p:graphicFrame>
        <p:nvGraphicFramePr>
          <p:cNvPr id="5" name="Tableau 4"/>
          <p:cNvGraphicFramePr>
            <a:graphicFrameLocks noGrp="1"/>
          </p:cNvGraphicFramePr>
          <p:nvPr>
            <p:extLst>
              <p:ext uri="{D42A27DB-BD31-4B8C-83A1-F6EECF244321}">
                <p14:modId xmlns:p14="http://schemas.microsoft.com/office/powerpoint/2010/main" val="60448185"/>
              </p:ext>
            </p:extLst>
          </p:nvPr>
        </p:nvGraphicFramePr>
        <p:xfrm>
          <a:off x="1236662" y="2763433"/>
          <a:ext cx="9718675" cy="2476773"/>
        </p:xfrm>
        <a:graphic>
          <a:graphicData uri="http://schemas.openxmlformats.org/drawingml/2006/table">
            <a:tbl>
              <a:tblPr firstRow="1" firstCol="1" bandRow="1"/>
              <a:tblGrid>
                <a:gridCol w="900430">
                  <a:extLst>
                    <a:ext uri="{9D8B030D-6E8A-4147-A177-3AD203B41FA5}">
                      <a16:colId xmlns:a16="http://schemas.microsoft.com/office/drawing/2014/main" val="3881732624"/>
                    </a:ext>
                  </a:extLst>
                </a:gridCol>
                <a:gridCol w="3692525">
                  <a:extLst>
                    <a:ext uri="{9D8B030D-6E8A-4147-A177-3AD203B41FA5}">
                      <a16:colId xmlns:a16="http://schemas.microsoft.com/office/drawing/2014/main" val="1342525297"/>
                    </a:ext>
                  </a:extLst>
                </a:gridCol>
                <a:gridCol w="3692525">
                  <a:extLst>
                    <a:ext uri="{9D8B030D-6E8A-4147-A177-3AD203B41FA5}">
                      <a16:colId xmlns:a16="http://schemas.microsoft.com/office/drawing/2014/main" val="543082189"/>
                    </a:ext>
                  </a:extLst>
                </a:gridCol>
                <a:gridCol w="1433195">
                  <a:extLst>
                    <a:ext uri="{9D8B030D-6E8A-4147-A177-3AD203B41FA5}">
                      <a16:colId xmlns:a16="http://schemas.microsoft.com/office/drawing/2014/main" val="1300389575"/>
                    </a:ext>
                  </a:extLst>
                </a:gridCol>
              </a:tblGrid>
              <a:tr h="170913">
                <a:tc rowSpan="6">
                  <a:txBody>
                    <a:bodyPr/>
                    <a:lstStyle/>
                    <a:p>
                      <a:pPr>
                        <a:lnSpc>
                          <a:spcPct val="107000"/>
                        </a:lnSpc>
                        <a:spcAft>
                          <a:spcPts val="0"/>
                        </a:spcAft>
                      </a:pPr>
                      <a:r>
                        <a:rPr lang="fr-BE" sz="900">
                          <a:effectLst/>
                          <a:latin typeface="Arial" panose="020B0604020202020204" pitchFamily="34" charset="0"/>
                          <a:ea typeface="Times New Roman" panose="02020603050405020304" pitchFamily="18" charset="0"/>
                          <a:cs typeface="Times New Roman" panose="02020603050405020304" pitchFamily="18" charset="0"/>
                        </a:rPr>
                        <a:t>Lijst 1</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7145">
                        <a:lnSpc>
                          <a:spcPct val="107000"/>
                        </a:lnSpc>
                        <a:spcAft>
                          <a:spcPts val="0"/>
                        </a:spcAft>
                      </a:pPr>
                      <a:r>
                        <a:rPr lang="nl-BE" sz="900" spc="-10">
                          <a:effectLst/>
                          <a:latin typeface="Arial" panose="020B0604020202020204" pitchFamily="34" charset="0"/>
                          <a:ea typeface="Times New Roman" panose="02020603050405020304" pitchFamily="18" charset="0"/>
                          <a:cs typeface="Times New Roman" panose="02020603050405020304" pitchFamily="18" charset="0"/>
                        </a:rPr>
                        <a:t>1° categorie</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nl-BE" sz="900" spc="-10">
                          <a:effectLst/>
                          <a:latin typeface="Arial" panose="020B0604020202020204" pitchFamily="34" charset="0"/>
                          <a:ea typeface="Times New Roman" panose="02020603050405020304" pitchFamily="18" charset="0"/>
                          <a:cs typeface="Times New Roman" panose="02020603050405020304" pitchFamily="18" charset="0"/>
                        </a:rPr>
                        <a:t>Stembiljetten met lijststemmen </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fr-BE" sz="900">
                          <a:effectLst/>
                          <a:latin typeface="Arial" panose="020B0604020202020204" pitchFamily="34" charset="0"/>
                          <a:ea typeface="Times New Roman" panose="02020603050405020304" pitchFamily="18" charset="0"/>
                          <a:cs typeface="Times New Roman" panose="02020603050405020304" pitchFamily="18" charset="0"/>
                        </a:rPr>
                        <a:t> </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1962016"/>
                  </a:ext>
                </a:extLst>
              </a:tr>
              <a:tr h="170913">
                <a:tc vMerge="1">
                  <a:txBody>
                    <a:bodyPr/>
                    <a:lstStyle/>
                    <a:p>
                      <a:endParaRPr lang="nl-BE"/>
                    </a:p>
                  </a:txBody>
                  <a:tcPr/>
                </a:tc>
                <a:tc>
                  <a:txBody>
                    <a:bodyPr/>
                    <a:lstStyle/>
                    <a:p>
                      <a:pPr marL="17145">
                        <a:lnSpc>
                          <a:spcPct val="107000"/>
                        </a:lnSpc>
                        <a:spcAft>
                          <a:spcPts val="0"/>
                        </a:spcAft>
                      </a:pPr>
                      <a:r>
                        <a:rPr lang="nl-BE" sz="900" spc="-10">
                          <a:effectLst/>
                          <a:latin typeface="Arial" panose="020B0604020202020204" pitchFamily="34" charset="0"/>
                          <a:ea typeface="Times New Roman" panose="02020603050405020304" pitchFamily="18" charset="0"/>
                          <a:cs typeface="Times New Roman" panose="02020603050405020304" pitchFamily="18" charset="0"/>
                        </a:rPr>
                        <a:t>2° categorie</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nl-BE" sz="900" spc="-10">
                          <a:effectLst/>
                          <a:latin typeface="Arial" panose="020B0604020202020204" pitchFamily="34" charset="0"/>
                          <a:ea typeface="Times New Roman" panose="02020603050405020304" pitchFamily="18" charset="0"/>
                          <a:cs typeface="Times New Roman" panose="02020603050405020304" pitchFamily="18" charset="0"/>
                        </a:rPr>
                        <a:t>Stembiljetten met stemmen voor één of meerdere kandidaat-titularissen </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nl-NL" sz="900">
                          <a:effectLst/>
                          <a:latin typeface="Arial" panose="020B0604020202020204" pitchFamily="34" charset="0"/>
                          <a:ea typeface="Times New Roman" panose="02020603050405020304" pitchFamily="18" charset="0"/>
                          <a:cs typeface="Times New Roman" panose="02020603050405020304" pitchFamily="18" charset="0"/>
                        </a:rPr>
                        <a:t> </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0448292"/>
                  </a:ext>
                </a:extLst>
              </a:tr>
              <a:tr h="449983">
                <a:tc vMerge="1">
                  <a:txBody>
                    <a:bodyPr/>
                    <a:lstStyle/>
                    <a:p>
                      <a:endParaRPr lang="nl-BE"/>
                    </a:p>
                  </a:txBody>
                  <a:tcPr/>
                </a:tc>
                <a:tc>
                  <a:txBody>
                    <a:bodyPr/>
                    <a:lstStyle/>
                    <a:p>
                      <a:pPr marL="17145">
                        <a:lnSpc>
                          <a:spcPct val="107000"/>
                        </a:lnSpc>
                        <a:spcAft>
                          <a:spcPts val="0"/>
                        </a:spcAft>
                      </a:pPr>
                      <a:r>
                        <a:rPr lang="nl-BE" sz="900" spc="-10">
                          <a:effectLst/>
                          <a:latin typeface="Arial" panose="020B0604020202020204" pitchFamily="34" charset="0"/>
                          <a:ea typeface="Times New Roman" panose="02020603050405020304" pitchFamily="18" charset="0"/>
                          <a:cs typeface="Times New Roman" panose="02020603050405020304" pitchFamily="18" charset="0"/>
                        </a:rPr>
                        <a:t>3° categorie</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nl-BE" sz="900" spc="-10">
                          <a:effectLst/>
                          <a:latin typeface="Arial" panose="020B0604020202020204" pitchFamily="34" charset="0"/>
                          <a:ea typeface="Times New Roman" panose="02020603050405020304" pitchFamily="18" charset="0"/>
                          <a:cs typeface="Times New Roman" panose="02020603050405020304" pitchFamily="18" charset="0"/>
                        </a:rPr>
                        <a:t>Stembiljetten met stemmen voor één of meerdere kandidaat-titularissen en één of meerdere kandidaat-opvolgers</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nl-NL" sz="900">
                          <a:effectLst/>
                          <a:latin typeface="Arial" panose="020B0604020202020204" pitchFamily="34" charset="0"/>
                          <a:ea typeface="Times New Roman" panose="02020603050405020304" pitchFamily="18" charset="0"/>
                          <a:cs typeface="Times New Roman" panose="02020603050405020304" pitchFamily="18" charset="0"/>
                        </a:rPr>
                        <a:t> </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5818415"/>
                  </a:ext>
                </a:extLst>
              </a:tr>
              <a:tr h="0">
                <a:tc vMerge="1">
                  <a:txBody>
                    <a:bodyPr/>
                    <a:lstStyle/>
                    <a:p>
                      <a:endParaRPr lang="nl-BE"/>
                    </a:p>
                  </a:txBody>
                  <a:tcPr/>
                </a:tc>
                <a:tc>
                  <a:txBody>
                    <a:bodyPr/>
                    <a:lstStyle/>
                    <a:p>
                      <a:pPr marL="17145">
                        <a:lnSpc>
                          <a:spcPct val="107000"/>
                        </a:lnSpc>
                        <a:spcAft>
                          <a:spcPts val="0"/>
                        </a:spcAft>
                      </a:pPr>
                      <a:r>
                        <a:rPr lang="nl-BE" sz="900" spc="-10">
                          <a:effectLst/>
                          <a:latin typeface="Arial" panose="020B0604020202020204" pitchFamily="34" charset="0"/>
                          <a:ea typeface="Times New Roman" panose="02020603050405020304" pitchFamily="18" charset="0"/>
                          <a:cs typeface="Times New Roman" panose="02020603050405020304" pitchFamily="18" charset="0"/>
                        </a:rPr>
                        <a:t>4° categorie</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nl-BE" sz="900" spc="-10">
                          <a:effectLst/>
                          <a:latin typeface="Arial" panose="020B0604020202020204" pitchFamily="34" charset="0"/>
                          <a:ea typeface="Times New Roman" panose="02020603050405020304" pitchFamily="18" charset="0"/>
                          <a:cs typeface="Times New Roman" panose="02020603050405020304" pitchFamily="18" charset="0"/>
                        </a:rPr>
                        <a:t>Stembiljetten met stemmen voor één of meerdere opvolgers.</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nl-NL" sz="900">
                          <a:effectLst/>
                          <a:latin typeface="Arial" panose="020B0604020202020204" pitchFamily="34" charset="0"/>
                          <a:ea typeface="Times New Roman" panose="02020603050405020304" pitchFamily="18" charset="0"/>
                          <a:cs typeface="Times New Roman" panose="02020603050405020304" pitchFamily="18" charset="0"/>
                        </a:rPr>
                        <a:t> </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1137854"/>
                  </a:ext>
                </a:extLst>
              </a:tr>
              <a:tr h="170913">
                <a:tc vMerge="1">
                  <a:txBody>
                    <a:bodyPr/>
                    <a:lstStyle/>
                    <a:p>
                      <a:endParaRPr lang="nl-BE"/>
                    </a:p>
                  </a:txBody>
                  <a:tcPr/>
                </a:tc>
                <a:tc gridSpan="3">
                  <a:txBody>
                    <a:bodyPr/>
                    <a:lstStyle/>
                    <a:p>
                      <a:pPr algn="r">
                        <a:lnSpc>
                          <a:spcPct val="107000"/>
                        </a:lnSpc>
                        <a:spcAft>
                          <a:spcPts val="0"/>
                        </a:spcAft>
                      </a:pPr>
                      <a:r>
                        <a:rPr lang="fr-BE" sz="900">
                          <a:effectLst/>
                          <a:latin typeface="Arial" panose="020B0604020202020204" pitchFamily="34" charset="0"/>
                          <a:ea typeface="Times New Roman" panose="02020603050405020304" pitchFamily="18" charset="0"/>
                          <a:cs typeface="Times New Roman" panose="02020603050405020304" pitchFamily="18" charset="0"/>
                        </a:rPr>
                        <a:t>------------------------------------</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3623322541"/>
                  </a:ext>
                </a:extLst>
              </a:tr>
              <a:tr h="170913">
                <a:tc vMerge="1">
                  <a:txBody>
                    <a:bodyPr/>
                    <a:lstStyle/>
                    <a:p>
                      <a:endParaRPr lang="nl-BE"/>
                    </a:p>
                  </a:txBody>
                  <a:tcPr/>
                </a:tc>
                <a:tc gridSpan="2">
                  <a:txBody>
                    <a:bodyPr/>
                    <a:lstStyle/>
                    <a:p>
                      <a:pPr algn="r">
                        <a:lnSpc>
                          <a:spcPct val="107000"/>
                        </a:lnSpc>
                        <a:spcAft>
                          <a:spcPts val="0"/>
                        </a:spcAft>
                      </a:pPr>
                      <a:r>
                        <a:rPr lang="fr-BE" sz="900" b="1">
                          <a:effectLst/>
                          <a:latin typeface="Arial" panose="020B0604020202020204" pitchFamily="34" charset="0"/>
                          <a:ea typeface="Times New Roman" panose="02020603050405020304" pitchFamily="18" charset="0"/>
                          <a:cs typeface="Times New Roman" panose="02020603050405020304" pitchFamily="18" charset="0"/>
                        </a:rPr>
                        <a:t>Totaal aantal stembiljetten (= stemcijfer)</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nl-BE"/>
                    </a:p>
                  </a:txBody>
                  <a:tcPr/>
                </a:tc>
                <a:tc>
                  <a:txBody>
                    <a:bodyPr/>
                    <a:lstStyle/>
                    <a:p>
                      <a:pPr>
                        <a:lnSpc>
                          <a:spcPct val="107000"/>
                        </a:lnSpc>
                        <a:spcAft>
                          <a:spcPts val="0"/>
                        </a:spcAft>
                      </a:pPr>
                      <a:r>
                        <a:rPr lang="fr-BE" sz="900">
                          <a:effectLst/>
                          <a:latin typeface="Arial" panose="020B0604020202020204" pitchFamily="34" charset="0"/>
                          <a:ea typeface="Times New Roman" panose="02020603050405020304" pitchFamily="18" charset="0"/>
                          <a:cs typeface="Times New Roman" panose="02020603050405020304" pitchFamily="18" charset="0"/>
                        </a:rPr>
                        <a:t> </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6480493"/>
                  </a:ext>
                </a:extLst>
              </a:tr>
              <a:tr h="170913">
                <a:tc rowSpan="6">
                  <a:txBody>
                    <a:bodyPr/>
                    <a:lstStyle/>
                    <a:p>
                      <a:pPr>
                        <a:lnSpc>
                          <a:spcPct val="107000"/>
                        </a:lnSpc>
                        <a:spcAft>
                          <a:spcPts val="0"/>
                        </a:spcAft>
                      </a:pPr>
                      <a:r>
                        <a:rPr lang="fr-BE" sz="900">
                          <a:effectLst/>
                          <a:latin typeface="Arial" panose="020B0604020202020204" pitchFamily="34" charset="0"/>
                          <a:ea typeface="Times New Roman" panose="02020603050405020304" pitchFamily="18" charset="0"/>
                          <a:cs typeface="Times New Roman" panose="02020603050405020304" pitchFamily="18" charset="0"/>
                        </a:rPr>
                        <a:t>Lijst 2</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nl-BE" sz="900" spc="-10">
                          <a:effectLst/>
                          <a:latin typeface="Arial" panose="020B0604020202020204" pitchFamily="34" charset="0"/>
                          <a:ea typeface="Times New Roman" panose="02020603050405020304" pitchFamily="18" charset="0"/>
                          <a:cs typeface="Times New Roman" panose="02020603050405020304" pitchFamily="18" charset="0"/>
                        </a:rPr>
                        <a:t>1° categorie</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nl-BE" sz="900" spc="-10">
                          <a:effectLst/>
                          <a:latin typeface="Arial" panose="020B0604020202020204" pitchFamily="34" charset="0"/>
                          <a:ea typeface="Times New Roman" panose="02020603050405020304" pitchFamily="18" charset="0"/>
                          <a:cs typeface="Times New Roman" panose="02020603050405020304" pitchFamily="18" charset="0"/>
                        </a:rPr>
                        <a:t>Stembiljetten met lijststemmen </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fr-BE" sz="900">
                          <a:effectLst/>
                          <a:latin typeface="Arial" panose="020B0604020202020204" pitchFamily="34" charset="0"/>
                          <a:ea typeface="Times New Roman" panose="02020603050405020304" pitchFamily="18" charset="0"/>
                          <a:cs typeface="Times New Roman" panose="02020603050405020304" pitchFamily="18" charset="0"/>
                        </a:rPr>
                        <a:t> </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55015"/>
                  </a:ext>
                </a:extLst>
              </a:tr>
              <a:tr h="170913">
                <a:tc vMerge="1">
                  <a:txBody>
                    <a:bodyPr/>
                    <a:lstStyle/>
                    <a:p>
                      <a:endParaRPr lang="nl-BE"/>
                    </a:p>
                  </a:txBody>
                  <a:tcPr/>
                </a:tc>
                <a:tc>
                  <a:txBody>
                    <a:bodyPr/>
                    <a:lstStyle/>
                    <a:p>
                      <a:pPr>
                        <a:lnSpc>
                          <a:spcPct val="107000"/>
                        </a:lnSpc>
                        <a:spcAft>
                          <a:spcPts val="0"/>
                        </a:spcAft>
                      </a:pPr>
                      <a:r>
                        <a:rPr lang="nl-BE" sz="900" spc="-10">
                          <a:effectLst/>
                          <a:latin typeface="Arial" panose="020B0604020202020204" pitchFamily="34" charset="0"/>
                          <a:ea typeface="Times New Roman" panose="02020603050405020304" pitchFamily="18" charset="0"/>
                          <a:cs typeface="Times New Roman" panose="02020603050405020304" pitchFamily="18" charset="0"/>
                        </a:rPr>
                        <a:t>2° categorie</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nl-BE" sz="900" spc="-10">
                          <a:effectLst/>
                          <a:latin typeface="Arial" panose="020B0604020202020204" pitchFamily="34" charset="0"/>
                          <a:ea typeface="Times New Roman" panose="02020603050405020304" pitchFamily="18" charset="0"/>
                          <a:cs typeface="Times New Roman" panose="02020603050405020304" pitchFamily="18" charset="0"/>
                        </a:rPr>
                        <a:t>Stembiljetten met stemmen voor één of meerdere kandidaat-titularissen </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nl-NL" sz="900">
                          <a:effectLst/>
                          <a:latin typeface="Arial" panose="020B0604020202020204" pitchFamily="34" charset="0"/>
                          <a:ea typeface="Times New Roman" panose="02020603050405020304" pitchFamily="18" charset="0"/>
                          <a:cs typeface="Times New Roman" panose="02020603050405020304" pitchFamily="18" charset="0"/>
                        </a:rPr>
                        <a:t> </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942565"/>
                  </a:ext>
                </a:extLst>
              </a:tr>
              <a:tr h="341824">
                <a:tc vMerge="1">
                  <a:txBody>
                    <a:bodyPr/>
                    <a:lstStyle/>
                    <a:p>
                      <a:endParaRPr lang="nl-BE"/>
                    </a:p>
                  </a:txBody>
                  <a:tcPr/>
                </a:tc>
                <a:tc>
                  <a:txBody>
                    <a:bodyPr/>
                    <a:lstStyle/>
                    <a:p>
                      <a:pPr>
                        <a:lnSpc>
                          <a:spcPct val="107000"/>
                        </a:lnSpc>
                        <a:spcAft>
                          <a:spcPts val="0"/>
                        </a:spcAft>
                      </a:pPr>
                      <a:r>
                        <a:rPr lang="nl-BE" sz="900" spc="-10">
                          <a:effectLst/>
                          <a:latin typeface="Arial" panose="020B0604020202020204" pitchFamily="34" charset="0"/>
                          <a:ea typeface="Times New Roman" panose="02020603050405020304" pitchFamily="18" charset="0"/>
                          <a:cs typeface="Times New Roman" panose="02020603050405020304" pitchFamily="18" charset="0"/>
                        </a:rPr>
                        <a:t>3° categorie</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nl-BE" sz="900" spc="-10">
                          <a:effectLst/>
                          <a:latin typeface="Arial" panose="020B0604020202020204" pitchFamily="34" charset="0"/>
                          <a:ea typeface="Times New Roman" panose="02020603050405020304" pitchFamily="18" charset="0"/>
                          <a:cs typeface="Times New Roman" panose="02020603050405020304" pitchFamily="18" charset="0"/>
                        </a:rPr>
                        <a:t>Stembiljetten met stemmen voor één of meerdere kandidaat-titularissen en één of meerdere kandidaat-opvolgers</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nl-NL" sz="900">
                          <a:effectLst/>
                          <a:latin typeface="Arial" panose="020B0604020202020204" pitchFamily="34" charset="0"/>
                          <a:ea typeface="Times New Roman" panose="02020603050405020304" pitchFamily="18" charset="0"/>
                          <a:cs typeface="Times New Roman" panose="02020603050405020304" pitchFamily="18" charset="0"/>
                        </a:rPr>
                        <a:t> </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7160685"/>
                  </a:ext>
                </a:extLst>
              </a:tr>
              <a:tr h="170913">
                <a:tc vMerge="1">
                  <a:txBody>
                    <a:bodyPr/>
                    <a:lstStyle/>
                    <a:p>
                      <a:endParaRPr lang="nl-BE"/>
                    </a:p>
                  </a:txBody>
                  <a:tcPr/>
                </a:tc>
                <a:tc>
                  <a:txBody>
                    <a:bodyPr/>
                    <a:lstStyle/>
                    <a:p>
                      <a:pPr>
                        <a:lnSpc>
                          <a:spcPct val="107000"/>
                        </a:lnSpc>
                        <a:spcAft>
                          <a:spcPts val="0"/>
                        </a:spcAft>
                      </a:pPr>
                      <a:r>
                        <a:rPr lang="nl-BE" sz="900" spc="-10">
                          <a:effectLst/>
                          <a:latin typeface="Arial" panose="020B0604020202020204" pitchFamily="34" charset="0"/>
                          <a:ea typeface="Times New Roman" panose="02020603050405020304" pitchFamily="18" charset="0"/>
                          <a:cs typeface="Times New Roman" panose="02020603050405020304" pitchFamily="18" charset="0"/>
                        </a:rPr>
                        <a:t>4° categorie</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nl-BE" sz="900" spc="-10">
                          <a:effectLst/>
                          <a:latin typeface="Arial" panose="020B0604020202020204" pitchFamily="34" charset="0"/>
                          <a:ea typeface="Times New Roman" panose="02020603050405020304" pitchFamily="18" charset="0"/>
                          <a:cs typeface="Times New Roman" panose="02020603050405020304" pitchFamily="18" charset="0"/>
                        </a:rPr>
                        <a:t>Stembiljetten met stemmen voor één of meerdere opvolgers.</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nl-NL" sz="900">
                          <a:effectLst/>
                          <a:latin typeface="Arial" panose="020B0604020202020204" pitchFamily="34" charset="0"/>
                          <a:ea typeface="Times New Roman" panose="02020603050405020304" pitchFamily="18" charset="0"/>
                          <a:cs typeface="Times New Roman" panose="02020603050405020304" pitchFamily="18" charset="0"/>
                        </a:rPr>
                        <a:t> </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9770633"/>
                  </a:ext>
                </a:extLst>
              </a:tr>
              <a:tr h="170913">
                <a:tc vMerge="1">
                  <a:txBody>
                    <a:bodyPr/>
                    <a:lstStyle/>
                    <a:p>
                      <a:endParaRPr lang="nl-BE"/>
                    </a:p>
                  </a:txBody>
                  <a:tcPr/>
                </a:tc>
                <a:tc gridSpan="3">
                  <a:txBody>
                    <a:bodyPr/>
                    <a:lstStyle/>
                    <a:p>
                      <a:pPr algn="r">
                        <a:lnSpc>
                          <a:spcPct val="107000"/>
                        </a:lnSpc>
                        <a:spcAft>
                          <a:spcPts val="0"/>
                        </a:spcAft>
                      </a:pPr>
                      <a:r>
                        <a:rPr lang="fr-BE" sz="900">
                          <a:effectLst/>
                          <a:latin typeface="Arial" panose="020B0604020202020204" pitchFamily="34" charset="0"/>
                          <a:ea typeface="Times New Roman" panose="02020603050405020304" pitchFamily="18" charset="0"/>
                          <a:cs typeface="Times New Roman" panose="02020603050405020304" pitchFamily="18" charset="0"/>
                        </a:rPr>
                        <a:t>------------------------------------</a:t>
                      </a:r>
                      <a:endParaRPr lang="nl-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2481399730"/>
                  </a:ext>
                </a:extLst>
              </a:tr>
              <a:tr h="170913">
                <a:tc vMerge="1">
                  <a:txBody>
                    <a:bodyPr/>
                    <a:lstStyle/>
                    <a:p>
                      <a:endParaRPr lang="nl-BE"/>
                    </a:p>
                  </a:txBody>
                  <a:tcPr/>
                </a:tc>
                <a:tc gridSpan="2">
                  <a:txBody>
                    <a:bodyPr/>
                    <a:lstStyle/>
                    <a:p>
                      <a:pPr algn="r">
                        <a:lnSpc>
                          <a:spcPct val="107000"/>
                        </a:lnSpc>
                        <a:spcAft>
                          <a:spcPts val="0"/>
                        </a:spcAft>
                      </a:pPr>
                      <a:r>
                        <a:rPr lang="fr-BE" sz="900" b="1" dirty="0" err="1">
                          <a:effectLst/>
                          <a:latin typeface="Arial" panose="020B0604020202020204" pitchFamily="34" charset="0"/>
                          <a:ea typeface="Times New Roman" panose="02020603050405020304" pitchFamily="18" charset="0"/>
                          <a:cs typeface="Times New Roman" panose="02020603050405020304" pitchFamily="18" charset="0"/>
                        </a:rPr>
                        <a:t>Totaal</a:t>
                      </a:r>
                      <a:r>
                        <a:rPr lang="fr-BE" sz="900" b="1" dirty="0">
                          <a:effectLst/>
                          <a:latin typeface="Arial" panose="020B0604020202020204" pitchFamily="34" charset="0"/>
                          <a:ea typeface="Times New Roman" panose="02020603050405020304" pitchFamily="18" charset="0"/>
                          <a:cs typeface="Times New Roman" panose="02020603050405020304" pitchFamily="18" charset="0"/>
                        </a:rPr>
                        <a:t> </a:t>
                      </a:r>
                      <a:r>
                        <a:rPr lang="fr-BE" sz="900" b="1" dirty="0" err="1">
                          <a:effectLst/>
                          <a:latin typeface="Arial" panose="020B0604020202020204" pitchFamily="34" charset="0"/>
                          <a:ea typeface="Times New Roman" panose="02020603050405020304" pitchFamily="18" charset="0"/>
                          <a:cs typeface="Times New Roman" panose="02020603050405020304" pitchFamily="18" charset="0"/>
                        </a:rPr>
                        <a:t>aantal</a:t>
                      </a:r>
                      <a:r>
                        <a:rPr lang="fr-BE" sz="900" b="1" dirty="0">
                          <a:effectLst/>
                          <a:latin typeface="Arial" panose="020B0604020202020204" pitchFamily="34" charset="0"/>
                          <a:ea typeface="Times New Roman" panose="02020603050405020304" pitchFamily="18" charset="0"/>
                          <a:cs typeface="Times New Roman" panose="02020603050405020304" pitchFamily="18" charset="0"/>
                        </a:rPr>
                        <a:t> </a:t>
                      </a:r>
                      <a:r>
                        <a:rPr lang="fr-BE" sz="900" b="1" dirty="0" err="1">
                          <a:effectLst/>
                          <a:latin typeface="Arial" panose="020B0604020202020204" pitchFamily="34" charset="0"/>
                          <a:ea typeface="Times New Roman" panose="02020603050405020304" pitchFamily="18" charset="0"/>
                          <a:cs typeface="Times New Roman" panose="02020603050405020304" pitchFamily="18" charset="0"/>
                        </a:rPr>
                        <a:t>stembiljetten</a:t>
                      </a:r>
                      <a:r>
                        <a:rPr lang="fr-BE" sz="900" b="1" dirty="0">
                          <a:effectLst/>
                          <a:latin typeface="Arial" panose="020B0604020202020204" pitchFamily="34" charset="0"/>
                          <a:ea typeface="Times New Roman" panose="02020603050405020304" pitchFamily="18" charset="0"/>
                          <a:cs typeface="Times New Roman" panose="02020603050405020304" pitchFamily="18" charset="0"/>
                        </a:rPr>
                        <a:t> (= </a:t>
                      </a:r>
                      <a:r>
                        <a:rPr lang="fr-BE" sz="900" b="1" dirty="0" err="1">
                          <a:effectLst/>
                          <a:latin typeface="Arial" panose="020B0604020202020204" pitchFamily="34" charset="0"/>
                          <a:ea typeface="Times New Roman" panose="02020603050405020304" pitchFamily="18" charset="0"/>
                          <a:cs typeface="Times New Roman" panose="02020603050405020304" pitchFamily="18" charset="0"/>
                        </a:rPr>
                        <a:t>stemcijfer</a:t>
                      </a:r>
                      <a:r>
                        <a:rPr lang="fr-BE" sz="900" b="1" dirty="0">
                          <a:effectLst/>
                          <a:latin typeface="Arial" panose="020B0604020202020204" pitchFamily="34" charset="0"/>
                          <a:ea typeface="Times New Roman" panose="02020603050405020304" pitchFamily="18" charset="0"/>
                          <a:cs typeface="Times New Roman" panose="02020603050405020304" pitchFamily="18" charset="0"/>
                        </a:rPr>
                        <a:t>)</a:t>
                      </a:r>
                      <a:endParaRPr lang="nl-BE"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nl-BE"/>
                    </a:p>
                  </a:txBody>
                  <a:tcPr/>
                </a:tc>
                <a:tc>
                  <a:txBody>
                    <a:bodyPr/>
                    <a:lstStyle/>
                    <a:p>
                      <a:pPr>
                        <a:lnSpc>
                          <a:spcPct val="107000"/>
                        </a:lnSpc>
                        <a:spcAft>
                          <a:spcPts val="0"/>
                        </a:spcAft>
                      </a:pPr>
                      <a:r>
                        <a:rPr lang="fr-BE"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nl-BE"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96223947"/>
                  </a:ext>
                </a:extLst>
              </a:tr>
            </a:tbl>
          </a:graphicData>
        </a:graphic>
      </p:graphicFrame>
      <p:graphicFrame>
        <p:nvGraphicFramePr>
          <p:cNvPr id="10" name="Tableau 9"/>
          <p:cNvGraphicFramePr>
            <a:graphicFrameLocks noGrp="1"/>
          </p:cNvGraphicFramePr>
          <p:nvPr>
            <p:extLst>
              <p:ext uri="{D42A27DB-BD31-4B8C-83A1-F6EECF244321}">
                <p14:modId xmlns:p14="http://schemas.microsoft.com/office/powerpoint/2010/main" val="836014999"/>
              </p:ext>
            </p:extLst>
          </p:nvPr>
        </p:nvGraphicFramePr>
        <p:xfrm>
          <a:off x="1236662" y="6189431"/>
          <a:ext cx="9718675" cy="333838"/>
        </p:xfrm>
        <a:graphic>
          <a:graphicData uri="http://schemas.openxmlformats.org/drawingml/2006/table">
            <a:tbl>
              <a:tblPr firstRow="1" firstCol="1" bandRow="1"/>
              <a:tblGrid>
                <a:gridCol w="7496002">
                  <a:extLst>
                    <a:ext uri="{9D8B030D-6E8A-4147-A177-3AD203B41FA5}">
                      <a16:colId xmlns:a16="http://schemas.microsoft.com/office/drawing/2014/main" val="3341099122"/>
                    </a:ext>
                  </a:extLst>
                </a:gridCol>
                <a:gridCol w="2222673">
                  <a:extLst>
                    <a:ext uri="{9D8B030D-6E8A-4147-A177-3AD203B41FA5}">
                      <a16:colId xmlns:a16="http://schemas.microsoft.com/office/drawing/2014/main" val="1597024200"/>
                    </a:ext>
                  </a:extLst>
                </a:gridCol>
              </a:tblGrid>
              <a:tr h="333838">
                <a:tc>
                  <a:txBody>
                    <a:bodyPr/>
                    <a:lstStyle/>
                    <a:p>
                      <a:pPr marL="457200" algn="r">
                        <a:lnSpc>
                          <a:spcPct val="107000"/>
                        </a:lnSpc>
                        <a:spcAft>
                          <a:spcPts val="0"/>
                        </a:spcAft>
                      </a:pPr>
                      <a:r>
                        <a:rPr lang="nl-NL" sz="900" b="1" kern="1200" dirty="0" smtClean="0">
                          <a:solidFill>
                            <a:schemeClr val="tx1"/>
                          </a:solidFill>
                          <a:effectLst/>
                          <a:latin typeface="Arial" panose="020B0604020202020204" pitchFamily="34" charset="0"/>
                          <a:ea typeface="+mn-ea"/>
                          <a:cs typeface="Arial" panose="020B0604020202020204" pitchFamily="34" charset="0"/>
                        </a:rPr>
                        <a:t>Algemeen totaal (stemcijfers van alle lijsten)</a:t>
                      </a:r>
                      <a:endParaRPr lang="fr-BE" sz="9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57200">
                        <a:lnSpc>
                          <a:spcPct val="107000"/>
                        </a:lnSpc>
                        <a:spcAft>
                          <a:spcPts val="800"/>
                        </a:spcAft>
                      </a:pPr>
                      <a:r>
                        <a:rPr lang="fr-FR"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BE"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1392353"/>
                  </a:ext>
                </a:extLst>
              </a:tr>
            </a:tbl>
          </a:graphicData>
        </a:graphic>
      </p:graphicFrame>
      <p:sp>
        <p:nvSpPr>
          <p:cNvPr id="11" name="Rectangle 4"/>
          <p:cNvSpPr>
            <a:spLocks noChangeArrowheads="1"/>
          </p:cNvSpPr>
          <p:nvPr/>
        </p:nvSpPr>
        <p:spPr bwMode="auto">
          <a:xfrm>
            <a:off x="1155700" y="5466747"/>
            <a:ext cx="97996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nl-NL" dirty="0" smtClean="0"/>
              <a:t>Doe dit </a:t>
            </a:r>
            <a:r>
              <a:rPr lang="nl-NL" dirty="0"/>
              <a:t>voor alle lijsten en noteert vervolgens ook het totaal van alle geldige stembiljetten, dat overeenstemt met het totaal van alle stemcijfers per </a:t>
            </a:r>
            <a:r>
              <a:rPr lang="nl-NL" dirty="0" smtClean="0"/>
              <a:t>lijst</a:t>
            </a:r>
            <a:endParaRPr lang="nl-BE" dirty="0"/>
          </a:p>
        </p:txBody>
      </p:sp>
    </p:spTree>
    <p:extLst>
      <p:ext uri="{BB962C8B-B14F-4D97-AF65-F5344CB8AC3E}">
        <p14:creationId xmlns:p14="http://schemas.microsoft.com/office/powerpoint/2010/main" val="4136945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8" name="Titre 1"/>
          <p:cNvSpPr>
            <a:spLocks noGrp="1"/>
          </p:cNvSpPr>
          <p:nvPr>
            <p:ph type="title"/>
          </p:nvPr>
        </p:nvSpPr>
        <p:spPr>
          <a:xfrm>
            <a:off x="2171723" y="663307"/>
            <a:ext cx="9157646" cy="659218"/>
          </a:xfrm>
        </p:spPr>
        <p:txBody>
          <a:bodyPr>
            <a:normAutofit/>
          </a:bodyPr>
          <a:lstStyle/>
          <a:p>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8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a:t>
            </a:r>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8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telling</a:t>
            </a:r>
            <a:endPar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28</a:t>
            </a:fld>
            <a:endParaRPr lang="fr-BE"/>
          </a:p>
        </p:txBody>
      </p:sp>
      <p:sp>
        <p:nvSpPr>
          <p:cNvPr id="9" name="Espace réservé du contenu 2"/>
          <p:cNvSpPr txBox="1">
            <a:spLocks/>
          </p:cNvSpPr>
          <p:nvPr/>
        </p:nvSpPr>
        <p:spPr>
          <a:xfrm>
            <a:off x="1028722" y="1474051"/>
            <a:ext cx="10515600" cy="52474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a:lnSpc>
                <a:spcPct val="150000"/>
              </a:lnSpc>
            </a:pPr>
            <a:r>
              <a:rPr lang="fr-BE" sz="1800" b="1" dirty="0" err="1" smtClean="0"/>
              <a:t>Controle</a:t>
            </a:r>
            <a:endParaRPr lang="fr-BE" sz="1800" b="1" dirty="0" smtClean="0"/>
          </a:p>
          <a:p>
            <a:pPr marL="0" lvl="1" indent="0">
              <a:lnSpc>
                <a:spcPct val="150000"/>
              </a:lnSpc>
              <a:buNone/>
            </a:pPr>
            <a:endParaRPr lang="fr-BE" sz="1800" dirty="0" smtClean="0"/>
          </a:p>
          <a:p>
            <a:pPr marL="0" lvl="1" indent="0">
              <a:lnSpc>
                <a:spcPct val="150000"/>
              </a:lnSpc>
              <a:buNone/>
            </a:pPr>
            <a:endParaRPr lang="fr-BE" sz="1800" dirty="0" smtClean="0"/>
          </a:p>
          <a:p>
            <a:pPr marL="0" lvl="1" indent="0">
              <a:lnSpc>
                <a:spcPct val="150000"/>
              </a:lnSpc>
              <a:buNone/>
            </a:pPr>
            <a:r>
              <a:rPr lang="fr-BE" sz="1800" dirty="0" smtClean="0"/>
              <a:t>Het </a:t>
            </a:r>
            <a:r>
              <a:rPr lang="fr-BE" sz="1800" dirty="0" err="1" smtClean="0"/>
              <a:t>algemeen</a:t>
            </a:r>
            <a:r>
              <a:rPr lang="fr-BE" sz="1800" dirty="0" smtClean="0"/>
              <a:t> </a:t>
            </a:r>
            <a:r>
              <a:rPr lang="fr-BE" sz="1800" dirty="0" err="1" smtClean="0"/>
              <a:t>totaal</a:t>
            </a:r>
            <a:r>
              <a:rPr lang="fr-BE" sz="1800" dirty="0" smtClean="0"/>
              <a:t> van de </a:t>
            </a:r>
            <a:r>
              <a:rPr lang="fr-BE" sz="1800" dirty="0" err="1" smtClean="0"/>
              <a:t>telling</a:t>
            </a:r>
            <a:r>
              <a:rPr lang="fr-BE" sz="1800" dirty="0" smtClean="0"/>
              <a:t> per </a:t>
            </a:r>
            <a:r>
              <a:rPr lang="fr-BE" sz="1800" dirty="0" err="1" smtClean="0"/>
              <a:t>lijst</a:t>
            </a:r>
            <a:r>
              <a:rPr lang="fr-BE" sz="1800" dirty="0" smtClean="0"/>
              <a:t> </a:t>
            </a:r>
            <a:r>
              <a:rPr lang="fr-BE" sz="1800" dirty="0" err="1" smtClean="0"/>
              <a:t>moet</a:t>
            </a:r>
            <a:r>
              <a:rPr lang="fr-BE" sz="1800" dirty="0" smtClean="0"/>
              <a:t> </a:t>
            </a:r>
            <a:r>
              <a:rPr lang="fr-BE" sz="1800" dirty="0" err="1" smtClean="0"/>
              <a:t>overeenstemmen</a:t>
            </a:r>
            <a:r>
              <a:rPr lang="fr-BE" sz="1800" dirty="0" smtClean="0"/>
              <a:t> met het </a:t>
            </a:r>
            <a:r>
              <a:rPr lang="fr-BE" sz="1800" dirty="0" err="1" smtClean="0"/>
              <a:t>cijfer</a:t>
            </a:r>
            <a:r>
              <a:rPr lang="fr-BE" sz="1800" dirty="0" smtClean="0"/>
              <a:t> </a:t>
            </a:r>
            <a:r>
              <a:rPr lang="fr-BE" sz="1800" dirty="0" err="1" smtClean="0"/>
              <a:t>dat</a:t>
            </a:r>
            <a:r>
              <a:rPr lang="fr-BE" sz="1800" dirty="0" smtClean="0"/>
              <a:t> </a:t>
            </a:r>
            <a:r>
              <a:rPr lang="fr-BE" sz="1800" dirty="0" err="1" smtClean="0"/>
              <a:t>eerst</a:t>
            </a:r>
            <a:r>
              <a:rPr lang="fr-BE" sz="1800" dirty="0"/>
              <a:t> </a:t>
            </a:r>
            <a:r>
              <a:rPr lang="fr-BE" sz="1800" dirty="0" smtClean="0"/>
              <a:t>op het </a:t>
            </a:r>
            <a:r>
              <a:rPr lang="fr-BE" sz="1800" dirty="0" err="1" smtClean="0"/>
              <a:t>proces-verbaal</a:t>
            </a:r>
            <a:r>
              <a:rPr lang="fr-BE" sz="1800" dirty="0" smtClean="0"/>
              <a:t> </a:t>
            </a:r>
            <a:r>
              <a:rPr lang="fr-BE" sz="1800" dirty="0" err="1" smtClean="0"/>
              <a:t>werd</a:t>
            </a:r>
            <a:r>
              <a:rPr lang="fr-BE" sz="1800" dirty="0" smtClean="0"/>
              <a:t> </a:t>
            </a:r>
            <a:r>
              <a:rPr lang="fr-BE" sz="1800" dirty="0" err="1" smtClean="0"/>
              <a:t>genoteerd</a:t>
            </a:r>
            <a:endParaRPr lang="fr-BE" sz="1800" dirty="0" smtClean="0"/>
          </a:p>
          <a:p>
            <a:pPr marL="0" lvl="1" indent="0">
              <a:lnSpc>
                <a:spcPct val="150000"/>
              </a:lnSpc>
              <a:buNone/>
            </a:pPr>
            <a:endParaRPr lang="fr-BE" sz="1800" dirty="0" smtClean="0"/>
          </a:p>
          <a:p>
            <a:pPr marL="0" lvl="1" indent="0">
              <a:lnSpc>
                <a:spcPct val="150000"/>
              </a:lnSpc>
              <a:buNone/>
            </a:pPr>
            <a:r>
              <a:rPr lang="nl-NL" sz="1800" dirty="0" smtClean="0"/>
              <a:t>Als </a:t>
            </a:r>
            <a:r>
              <a:rPr lang="nl-NL" sz="1800" dirty="0"/>
              <a:t>de uitkomst niet juist is, moeten de berekeningen en overschrijvingen opnieuw bekeken </a:t>
            </a:r>
            <a:r>
              <a:rPr lang="nl-NL" sz="1800" dirty="0" smtClean="0"/>
              <a:t>worden</a:t>
            </a:r>
            <a:endParaRPr lang="fr-BE" sz="1800" dirty="0"/>
          </a:p>
        </p:txBody>
      </p:sp>
    </p:spTree>
    <p:extLst>
      <p:ext uri="{BB962C8B-B14F-4D97-AF65-F5344CB8AC3E}">
        <p14:creationId xmlns:p14="http://schemas.microsoft.com/office/powerpoint/2010/main" val="4210506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8" name="Titre 1"/>
          <p:cNvSpPr>
            <a:spLocks noGrp="1"/>
          </p:cNvSpPr>
          <p:nvPr>
            <p:ph type="title"/>
          </p:nvPr>
        </p:nvSpPr>
        <p:spPr>
          <a:xfrm>
            <a:off x="2171723" y="663307"/>
            <a:ext cx="9157646" cy="659218"/>
          </a:xfrm>
        </p:spPr>
        <p:txBody>
          <a:bodyPr>
            <a:normAutofit/>
          </a:bodyPr>
          <a:lstStyle/>
          <a:p>
            <a:r>
              <a:rPr lang="fr-BE" sz="2800" b="1" cap="small" spc="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800" b="1" cap="small" spc="3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800" b="1" cap="small" spc="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800" b="1" cap="small" spc="3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telling</a:t>
            </a:r>
            <a:endPar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29</a:t>
            </a:fld>
            <a:endParaRPr lang="fr-BE"/>
          </a:p>
        </p:txBody>
      </p:sp>
      <p:sp>
        <p:nvSpPr>
          <p:cNvPr id="9" name="Espace réservé du contenu 2"/>
          <p:cNvSpPr txBox="1">
            <a:spLocks/>
          </p:cNvSpPr>
          <p:nvPr/>
        </p:nvSpPr>
        <p:spPr>
          <a:xfrm>
            <a:off x="1028722" y="1474051"/>
            <a:ext cx="10515600" cy="52474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a:lnSpc>
                <a:spcPct val="150000"/>
              </a:lnSpc>
            </a:pPr>
            <a:r>
              <a:rPr lang="fr-BE" sz="1800" dirty="0" err="1" smtClean="0"/>
              <a:t>Schrijf</a:t>
            </a:r>
            <a:r>
              <a:rPr lang="fr-BE" sz="1800" dirty="0" smtClean="0"/>
              <a:t> </a:t>
            </a:r>
            <a:r>
              <a:rPr lang="fr-BE" sz="1800" dirty="0" err="1" smtClean="0"/>
              <a:t>vervolgens</a:t>
            </a:r>
            <a:r>
              <a:rPr lang="fr-BE" sz="1800" dirty="0" smtClean="0"/>
              <a:t> de </a:t>
            </a:r>
            <a:r>
              <a:rPr lang="fr-BE" sz="1800" dirty="0" err="1" smtClean="0"/>
              <a:t>subtotalen</a:t>
            </a:r>
            <a:r>
              <a:rPr lang="fr-BE" sz="1800" dirty="0" smtClean="0"/>
              <a:t> per </a:t>
            </a:r>
            <a:r>
              <a:rPr lang="fr-BE" sz="1800" dirty="0" err="1" smtClean="0"/>
              <a:t>lijst</a:t>
            </a:r>
            <a:r>
              <a:rPr lang="fr-BE" sz="1800" dirty="0" smtClean="0"/>
              <a:t> over op de </a:t>
            </a:r>
            <a:r>
              <a:rPr lang="fr-BE" sz="1800" dirty="0" err="1" smtClean="0"/>
              <a:t>samenvattende</a:t>
            </a:r>
            <a:r>
              <a:rPr lang="fr-BE" sz="1800" dirty="0" smtClean="0"/>
              <a:t> </a:t>
            </a:r>
            <a:r>
              <a:rPr lang="fr-BE" sz="1800" dirty="0" err="1" smtClean="0"/>
              <a:t>tabel</a:t>
            </a:r>
            <a:r>
              <a:rPr lang="fr-BE" sz="1800" dirty="0" smtClean="0"/>
              <a:t> van de </a:t>
            </a:r>
            <a:r>
              <a:rPr lang="fr-BE" sz="1800" dirty="0" err="1" smtClean="0"/>
              <a:t>telling</a:t>
            </a:r>
            <a:endParaRPr lang="fr-BE" sz="1800" dirty="0" smtClean="0"/>
          </a:p>
          <a:p>
            <a:pPr marL="285750" lvl="1" indent="-285750">
              <a:lnSpc>
                <a:spcPct val="150000"/>
              </a:lnSpc>
            </a:pPr>
            <a:endParaRPr lang="fr-BE" sz="1800" dirty="0"/>
          </a:p>
          <a:p>
            <a:pPr marL="285750" lvl="1" indent="-285750">
              <a:lnSpc>
                <a:spcPct val="150000"/>
              </a:lnSpc>
            </a:pPr>
            <a:endParaRPr lang="fr-BE" sz="1800" dirty="0" smtClean="0"/>
          </a:p>
          <a:p>
            <a:pPr marL="285750" lvl="1" indent="-285750">
              <a:lnSpc>
                <a:spcPct val="150000"/>
              </a:lnSpc>
            </a:pPr>
            <a:endParaRPr lang="fr-BE" sz="1800" dirty="0"/>
          </a:p>
          <a:p>
            <a:pPr marL="285750" lvl="1" indent="-285750">
              <a:lnSpc>
                <a:spcPct val="150000"/>
              </a:lnSpc>
            </a:pPr>
            <a:endParaRPr lang="fr-BE" sz="1800" dirty="0" smtClean="0"/>
          </a:p>
          <a:p>
            <a:pPr marL="285750" lvl="1" indent="-285750">
              <a:lnSpc>
                <a:spcPct val="150000"/>
              </a:lnSpc>
            </a:pPr>
            <a:endParaRPr lang="fr-BE" sz="1800" dirty="0"/>
          </a:p>
          <a:p>
            <a:pPr marL="285750" lvl="1" indent="-285750">
              <a:lnSpc>
                <a:spcPct val="150000"/>
              </a:lnSpc>
            </a:pPr>
            <a:endParaRPr lang="fr-BE" sz="1800" dirty="0" smtClean="0"/>
          </a:p>
          <a:p>
            <a:pPr marL="285750" lvl="1" indent="-285750">
              <a:lnSpc>
                <a:spcPct val="150000"/>
              </a:lnSpc>
            </a:pPr>
            <a:r>
              <a:rPr lang="fr-BE" sz="1800" dirty="0" err="1" smtClean="0"/>
              <a:t>Doe</a:t>
            </a:r>
            <a:r>
              <a:rPr lang="fr-BE" sz="1800" dirty="0" smtClean="0"/>
              <a:t> dit </a:t>
            </a:r>
            <a:r>
              <a:rPr lang="fr-BE" sz="1800" dirty="0" err="1" smtClean="0"/>
              <a:t>voor</a:t>
            </a:r>
            <a:r>
              <a:rPr lang="fr-BE" sz="1800" dirty="0" smtClean="0"/>
              <a:t> </a:t>
            </a:r>
            <a:r>
              <a:rPr lang="fr-BE" sz="1800" dirty="0" err="1" smtClean="0"/>
              <a:t>alle</a:t>
            </a:r>
            <a:r>
              <a:rPr lang="fr-BE" sz="1800" dirty="0" smtClean="0"/>
              <a:t> </a:t>
            </a:r>
            <a:r>
              <a:rPr lang="fr-BE" sz="1800" dirty="0" err="1" smtClean="0"/>
              <a:t>lijsten</a:t>
            </a:r>
            <a:endParaRPr lang="fr-BE" sz="1800" dirty="0"/>
          </a:p>
          <a:p>
            <a:pPr marL="0" lvl="1" indent="0">
              <a:lnSpc>
                <a:spcPct val="150000"/>
              </a:lnSpc>
              <a:buNone/>
            </a:pPr>
            <a:endParaRPr lang="fr-BE" sz="1800" dirty="0"/>
          </a:p>
        </p:txBody>
      </p:sp>
      <p:graphicFrame>
        <p:nvGraphicFramePr>
          <p:cNvPr id="3" name="Tableau 2"/>
          <p:cNvGraphicFramePr>
            <a:graphicFrameLocks noGrp="1"/>
          </p:cNvGraphicFramePr>
          <p:nvPr>
            <p:extLst>
              <p:ext uri="{D42A27DB-BD31-4B8C-83A1-F6EECF244321}">
                <p14:modId xmlns:p14="http://schemas.microsoft.com/office/powerpoint/2010/main" val="1180791910"/>
              </p:ext>
            </p:extLst>
          </p:nvPr>
        </p:nvGraphicFramePr>
        <p:xfrm>
          <a:off x="1155700" y="2549586"/>
          <a:ext cx="10388622" cy="2077453"/>
        </p:xfrm>
        <a:graphic>
          <a:graphicData uri="http://schemas.openxmlformats.org/drawingml/2006/table">
            <a:tbl>
              <a:tblPr firstRow="1" firstCol="1" bandRow="1"/>
              <a:tblGrid>
                <a:gridCol w="2597665">
                  <a:extLst>
                    <a:ext uri="{9D8B030D-6E8A-4147-A177-3AD203B41FA5}">
                      <a16:colId xmlns:a16="http://schemas.microsoft.com/office/drawing/2014/main" val="3051997181"/>
                    </a:ext>
                  </a:extLst>
                </a:gridCol>
                <a:gridCol w="2596646">
                  <a:extLst>
                    <a:ext uri="{9D8B030D-6E8A-4147-A177-3AD203B41FA5}">
                      <a16:colId xmlns:a16="http://schemas.microsoft.com/office/drawing/2014/main" val="2021185180"/>
                    </a:ext>
                  </a:extLst>
                </a:gridCol>
                <a:gridCol w="2596646">
                  <a:extLst>
                    <a:ext uri="{9D8B030D-6E8A-4147-A177-3AD203B41FA5}">
                      <a16:colId xmlns:a16="http://schemas.microsoft.com/office/drawing/2014/main" val="4086312660"/>
                    </a:ext>
                  </a:extLst>
                </a:gridCol>
                <a:gridCol w="2597665">
                  <a:extLst>
                    <a:ext uri="{9D8B030D-6E8A-4147-A177-3AD203B41FA5}">
                      <a16:colId xmlns:a16="http://schemas.microsoft.com/office/drawing/2014/main" val="1606260157"/>
                    </a:ext>
                  </a:extLst>
                </a:gridCol>
              </a:tblGrid>
              <a:tr h="249885">
                <a:tc gridSpan="4">
                  <a:txBody>
                    <a:bodyPr/>
                    <a:lstStyle/>
                    <a:p>
                      <a:pPr algn="ctr">
                        <a:lnSpc>
                          <a:spcPts val="1200"/>
                        </a:lnSpc>
                        <a:spcAft>
                          <a:spcPts val="800"/>
                        </a:spcAft>
                        <a:tabLst>
                          <a:tab pos="-457200" algn="l"/>
                        </a:tabLst>
                      </a:pPr>
                      <a:r>
                        <a:rPr lang="nl-NL" sz="1200" spc="-10">
                          <a:effectLst/>
                          <a:latin typeface="Arial" panose="020B0604020202020204" pitchFamily="34" charset="0"/>
                          <a:ea typeface="Times New Roman" panose="02020603050405020304" pitchFamily="18" charset="0"/>
                          <a:cs typeface="Times New Roman" panose="02020603050405020304" pitchFamily="18" charset="0"/>
                        </a:rPr>
                        <a:t>Lijst 1</a:t>
                      </a:r>
                      <a:endParaRPr lang="nl-B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3887777395"/>
                  </a:ext>
                </a:extLst>
              </a:tr>
              <a:tr h="907366">
                <a:tc>
                  <a:txBody>
                    <a:bodyPr/>
                    <a:lstStyle/>
                    <a:p>
                      <a:pPr algn="just">
                        <a:lnSpc>
                          <a:spcPts val="1200"/>
                        </a:lnSpc>
                        <a:spcAft>
                          <a:spcPts val="800"/>
                        </a:spcAft>
                        <a:tabLst>
                          <a:tab pos="-457200" algn="l"/>
                        </a:tabLst>
                      </a:pPr>
                      <a:r>
                        <a:rPr lang="nl-NL" sz="1200" spc="-10">
                          <a:effectLst/>
                          <a:latin typeface="Arial" panose="020B0604020202020204" pitchFamily="34" charset="0"/>
                          <a:ea typeface="Times New Roman" panose="02020603050405020304" pitchFamily="18" charset="0"/>
                          <a:cs typeface="Times New Roman" panose="02020603050405020304" pitchFamily="18" charset="0"/>
                        </a:rPr>
                        <a:t>1° categorie</a:t>
                      </a:r>
                      <a:endParaRPr lang="nl-BE" sz="120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ts val="1200"/>
                        </a:lnSpc>
                        <a:spcAft>
                          <a:spcPts val="800"/>
                        </a:spcAft>
                        <a:tabLst>
                          <a:tab pos="-457200" algn="l"/>
                        </a:tabLst>
                      </a:pPr>
                      <a:r>
                        <a:rPr lang="nl-BE" sz="1200" spc="-10">
                          <a:effectLst/>
                          <a:latin typeface="Arial" panose="020B0604020202020204" pitchFamily="34" charset="0"/>
                          <a:ea typeface="Times New Roman" panose="02020603050405020304" pitchFamily="18" charset="0"/>
                          <a:cs typeface="Times New Roman" panose="02020603050405020304" pitchFamily="18" charset="0"/>
                        </a:rPr>
                        <a:t>Stembiljetten met lijststemmen</a:t>
                      </a:r>
                      <a:endParaRPr lang="nl-B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ts val="1200"/>
                        </a:lnSpc>
                        <a:spcAft>
                          <a:spcPts val="800"/>
                        </a:spcAft>
                        <a:tabLst>
                          <a:tab pos="-457200" algn="l"/>
                        </a:tabLst>
                      </a:pPr>
                      <a:r>
                        <a:rPr lang="nl-NL" sz="1200" spc="-10">
                          <a:effectLst/>
                          <a:latin typeface="Arial" panose="020B0604020202020204" pitchFamily="34" charset="0"/>
                          <a:ea typeface="Times New Roman" panose="02020603050405020304" pitchFamily="18" charset="0"/>
                          <a:cs typeface="Times New Roman" panose="02020603050405020304" pitchFamily="18" charset="0"/>
                        </a:rPr>
                        <a:t>2° categorie</a:t>
                      </a:r>
                      <a:endParaRPr lang="nl-BE" sz="120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ts val="1200"/>
                        </a:lnSpc>
                        <a:spcAft>
                          <a:spcPts val="800"/>
                        </a:spcAft>
                        <a:tabLst>
                          <a:tab pos="-457200" algn="l"/>
                        </a:tabLst>
                      </a:pPr>
                      <a:r>
                        <a:rPr lang="nl-BE" sz="1200" spc="-10">
                          <a:effectLst/>
                          <a:latin typeface="Arial" panose="020B0604020202020204" pitchFamily="34" charset="0"/>
                          <a:ea typeface="Times New Roman" panose="02020603050405020304" pitchFamily="18" charset="0"/>
                          <a:cs typeface="Times New Roman" panose="02020603050405020304" pitchFamily="18" charset="0"/>
                        </a:rPr>
                        <a:t>Stembiljetten met stemmen voor één of meerdere kandidaat-titularissen (en al dan niet een lijststem)</a:t>
                      </a:r>
                      <a:endParaRPr lang="nl-B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ts val="1200"/>
                        </a:lnSpc>
                        <a:spcAft>
                          <a:spcPts val="800"/>
                        </a:spcAft>
                        <a:tabLst>
                          <a:tab pos="-457200" algn="l"/>
                        </a:tabLst>
                      </a:pPr>
                      <a:r>
                        <a:rPr lang="nl-NL" sz="1200" spc="-10">
                          <a:effectLst/>
                          <a:latin typeface="Arial" panose="020B0604020202020204" pitchFamily="34" charset="0"/>
                          <a:ea typeface="Times New Roman" panose="02020603050405020304" pitchFamily="18" charset="0"/>
                          <a:cs typeface="Times New Roman" panose="02020603050405020304" pitchFamily="18" charset="0"/>
                        </a:rPr>
                        <a:t>3° categorie</a:t>
                      </a:r>
                      <a:endParaRPr lang="nl-BE" sz="120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ts val="1200"/>
                        </a:lnSpc>
                        <a:spcAft>
                          <a:spcPts val="800"/>
                        </a:spcAft>
                        <a:tabLst>
                          <a:tab pos="-457200" algn="l"/>
                        </a:tabLst>
                      </a:pPr>
                      <a:r>
                        <a:rPr lang="nl-BE" sz="1200" spc="-10">
                          <a:effectLst/>
                          <a:latin typeface="Arial" panose="020B0604020202020204" pitchFamily="34" charset="0"/>
                          <a:ea typeface="Times New Roman" panose="02020603050405020304" pitchFamily="18" charset="0"/>
                          <a:cs typeface="Times New Roman" panose="02020603050405020304" pitchFamily="18" charset="0"/>
                        </a:rPr>
                        <a:t>Stembiljetten met stemmen voor één of meerdere kandidaat-titularissen en één of meerdere kandidaat-opvolgers (en al  dan  niet een lijststem)</a:t>
                      </a:r>
                      <a:endParaRPr lang="nl-B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ts val="1200"/>
                        </a:lnSpc>
                        <a:spcAft>
                          <a:spcPts val="800"/>
                        </a:spcAft>
                        <a:tabLst>
                          <a:tab pos="-457200" algn="l"/>
                        </a:tabLst>
                      </a:pPr>
                      <a:r>
                        <a:rPr lang="nl-NL" sz="1200" spc="-10">
                          <a:effectLst/>
                          <a:latin typeface="Arial" panose="020B0604020202020204" pitchFamily="34" charset="0"/>
                          <a:ea typeface="Times New Roman" panose="02020603050405020304" pitchFamily="18" charset="0"/>
                          <a:cs typeface="Times New Roman" panose="02020603050405020304" pitchFamily="18" charset="0"/>
                        </a:rPr>
                        <a:t>4° categorie</a:t>
                      </a:r>
                      <a:endParaRPr lang="nl-BE" sz="120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ts val="1200"/>
                        </a:lnSpc>
                        <a:spcAft>
                          <a:spcPts val="800"/>
                        </a:spcAft>
                        <a:tabLst>
                          <a:tab pos="-457200" algn="l"/>
                        </a:tabLst>
                      </a:pPr>
                      <a:r>
                        <a:rPr lang="nl-BE" sz="1200" spc="-10">
                          <a:effectLst/>
                          <a:latin typeface="Arial" panose="020B0604020202020204" pitchFamily="34" charset="0"/>
                          <a:ea typeface="Times New Roman" panose="02020603050405020304" pitchFamily="18" charset="0"/>
                          <a:cs typeface="Times New Roman" panose="02020603050405020304" pitchFamily="18" charset="0"/>
                        </a:rPr>
                        <a:t>Stembiljetten met stemmen voor één of meerdere opvolgers.(en al dan niet een lijststem)</a:t>
                      </a:r>
                      <a:endParaRPr lang="nl-B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23357133"/>
                  </a:ext>
                </a:extLst>
              </a:tr>
              <a:tr h="202892">
                <a:tc>
                  <a:txBody>
                    <a:bodyPr/>
                    <a:lstStyle/>
                    <a:p>
                      <a:pPr algn="just">
                        <a:lnSpc>
                          <a:spcPts val="1200"/>
                        </a:lnSpc>
                        <a:spcAft>
                          <a:spcPts val="800"/>
                        </a:spcAft>
                        <a:tabLst>
                          <a:tab pos="-457200" algn="l"/>
                        </a:tabLst>
                      </a:pPr>
                      <a:r>
                        <a:rPr lang="nl-NL" sz="1200" spc="-10">
                          <a:effectLst/>
                          <a:latin typeface="Arial" panose="020B0604020202020204" pitchFamily="34" charset="0"/>
                          <a:ea typeface="Times New Roman" panose="02020603050405020304" pitchFamily="18" charset="0"/>
                          <a:cs typeface="Times New Roman" panose="02020603050405020304" pitchFamily="18" charset="0"/>
                        </a:rPr>
                        <a:t>Aantal:</a:t>
                      </a:r>
                      <a:endParaRPr lang="nl-B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ts val="1200"/>
                        </a:lnSpc>
                        <a:spcAft>
                          <a:spcPts val="800"/>
                        </a:spcAft>
                        <a:tabLst>
                          <a:tab pos="-457200" algn="l"/>
                        </a:tabLst>
                      </a:pPr>
                      <a:r>
                        <a:rPr lang="nl-NL" sz="1200" spc="-10">
                          <a:effectLst/>
                          <a:latin typeface="Arial" panose="020B0604020202020204" pitchFamily="34" charset="0"/>
                          <a:ea typeface="Times New Roman" panose="02020603050405020304" pitchFamily="18" charset="0"/>
                          <a:cs typeface="Times New Roman" panose="02020603050405020304" pitchFamily="18" charset="0"/>
                        </a:rPr>
                        <a:t>Aantal:</a:t>
                      </a:r>
                      <a:endParaRPr lang="nl-B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ts val="1200"/>
                        </a:lnSpc>
                        <a:spcAft>
                          <a:spcPts val="800"/>
                        </a:spcAft>
                        <a:tabLst>
                          <a:tab pos="-457200" algn="l"/>
                        </a:tabLst>
                      </a:pPr>
                      <a:r>
                        <a:rPr lang="nl-NL" sz="1200" spc="-10">
                          <a:effectLst/>
                          <a:latin typeface="Arial" panose="020B0604020202020204" pitchFamily="34" charset="0"/>
                          <a:ea typeface="Times New Roman" panose="02020603050405020304" pitchFamily="18" charset="0"/>
                          <a:cs typeface="Times New Roman" panose="02020603050405020304" pitchFamily="18" charset="0"/>
                        </a:rPr>
                        <a:t>Aantal:</a:t>
                      </a:r>
                      <a:endParaRPr lang="nl-B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ts val="1200"/>
                        </a:lnSpc>
                        <a:spcAft>
                          <a:spcPts val="800"/>
                        </a:spcAft>
                        <a:tabLst>
                          <a:tab pos="-457200" algn="l"/>
                        </a:tabLst>
                      </a:pPr>
                      <a:r>
                        <a:rPr lang="nl-NL" sz="1200" spc="-10">
                          <a:effectLst/>
                          <a:latin typeface="Arial" panose="020B0604020202020204" pitchFamily="34" charset="0"/>
                          <a:ea typeface="Times New Roman" panose="02020603050405020304" pitchFamily="18" charset="0"/>
                          <a:cs typeface="Times New Roman" panose="02020603050405020304" pitchFamily="18" charset="0"/>
                        </a:rPr>
                        <a:t>Aantal:</a:t>
                      </a:r>
                      <a:endParaRPr lang="nl-B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11303055"/>
                  </a:ext>
                </a:extLst>
              </a:tr>
              <a:tr h="202892">
                <a:tc>
                  <a:txBody>
                    <a:bodyPr/>
                    <a:lstStyle/>
                    <a:p>
                      <a:pPr algn="just">
                        <a:lnSpc>
                          <a:spcPts val="1200"/>
                        </a:lnSpc>
                        <a:spcAft>
                          <a:spcPts val="800"/>
                        </a:spcAft>
                        <a:tabLst>
                          <a:tab pos="-457200" algn="l"/>
                        </a:tabLst>
                      </a:pPr>
                      <a:r>
                        <a:rPr lang="nl-NL" sz="1200" spc="-10">
                          <a:effectLst/>
                          <a:latin typeface="Arial" panose="020B0604020202020204" pitchFamily="34" charset="0"/>
                          <a:ea typeface="Times New Roman" panose="02020603050405020304" pitchFamily="18" charset="0"/>
                          <a:cs typeface="Times New Roman" panose="02020603050405020304" pitchFamily="18" charset="0"/>
                        </a:rPr>
                        <a:t> </a:t>
                      </a:r>
                      <a:endParaRPr lang="nl-B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200"/>
                        </a:lnSpc>
                        <a:spcAft>
                          <a:spcPts val="800"/>
                        </a:spcAft>
                        <a:tabLst>
                          <a:tab pos="-457200" algn="l"/>
                        </a:tabLst>
                      </a:pPr>
                      <a:r>
                        <a:rPr lang="nl-NL" sz="1200" spc="-10">
                          <a:effectLst/>
                          <a:latin typeface="Arial" panose="020B0604020202020204" pitchFamily="34" charset="0"/>
                          <a:ea typeface="Times New Roman" panose="02020603050405020304" pitchFamily="18" charset="0"/>
                          <a:cs typeface="Times New Roman" panose="02020603050405020304" pitchFamily="18" charset="0"/>
                        </a:rPr>
                        <a:t> </a:t>
                      </a:r>
                      <a:endParaRPr lang="nl-B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200"/>
                        </a:lnSpc>
                        <a:spcAft>
                          <a:spcPts val="800"/>
                        </a:spcAft>
                        <a:tabLst>
                          <a:tab pos="-457200" algn="l"/>
                        </a:tabLst>
                      </a:pPr>
                      <a:r>
                        <a:rPr lang="nl-NL" sz="1200" spc="-10" dirty="0">
                          <a:effectLst/>
                          <a:latin typeface="Arial" panose="020B0604020202020204" pitchFamily="34" charset="0"/>
                          <a:ea typeface="Times New Roman" panose="02020603050405020304" pitchFamily="18" charset="0"/>
                          <a:cs typeface="Times New Roman" panose="02020603050405020304" pitchFamily="18" charset="0"/>
                        </a:rPr>
                        <a:t> </a:t>
                      </a:r>
                      <a:endParaRPr lang="nl-BE"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200"/>
                        </a:lnSpc>
                        <a:spcAft>
                          <a:spcPts val="800"/>
                        </a:spcAft>
                        <a:tabLst>
                          <a:tab pos="-457200" algn="l"/>
                        </a:tabLst>
                      </a:pPr>
                      <a:r>
                        <a:rPr lang="nl-NL" sz="1200" spc="-10">
                          <a:effectLst/>
                          <a:latin typeface="Arial" panose="020B0604020202020204" pitchFamily="34" charset="0"/>
                          <a:ea typeface="Times New Roman" panose="02020603050405020304" pitchFamily="18" charset="0"/>
                          <a:cs typeface="Times New Roman" panose="02020603050405020304" pitchFamily="18" charset="0"/>
                        </a:rPr>
                        <a:t> </a:t>
                      </a:r>
                      <a:endParaRPr lang="nl-B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40117128"/>
                  </a:ext>
                </a:extLst>
              </a:tr>
              <a:tr h="202892">
                <a:tc gridSpan="4">
                  <a:txBody>
                    <a:bodyPr/>
                    <a:lstStyle/>
                    <a:p>
                      <a:pPr algn="ctr">
                        <a:lnSpc>
                          <a:spcPts val="1200"/>
                        </a:lnSpc>
                        <a:spcAft>
                          <a:spcPts val="800"/>
                        </a:spcAft>
                        <a:tabLst>
                          <a:tab pos="-457200" algn="l"/>
                        </a:tabLst>
                      </a:pPr>
                      <a:r>
                        <a:rPr lang="nl-NL" sz="1200" spc="-10">
                          <a:effectLst/>
                          <a:latin typeface="Arial" panose="020B0604020202020204" pitchFamily="34" charset="0"/>
                          <a:ea typeface="Times New Roman" panose="02020603050405020304" pitchFamily="18" charset="0"/>
                          <a:cs typeface="Times New Roman" panose="02020603050405020304" pitchFamily="18" charset="0"/>
                        </a:rPr>
                        <a:t>Stemcijfer (1° + 2° + 3° + 4°) =</a:t>
                      </a:r>
                      <a:endParaRPr lang="nl-B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529670586"/>
                  </a:ext>
                </a:extLst>
              </a:tr>
              <a:tr h="202892">
                <a:tc>
                  <a:txBody>
                    <a:bodyPr/>
                    <a:lstStyle/>
                    <a:p>
                      <a:pPr algn="just">
                        <a:lnSpc>
                          <a:spcPts val="1200"/>
                        </a:lnSpc>
                        <a:spcAft>
                          <a:spcPts val="800"/>
                        </a:spcAft>
                        <a:tabLst>
                          <a:tab pos="-457200" algn="l"/>
                        </a:tabLst>
                      </a:pPr>
                      <a:r>
                        <a:rPr lang="nl-NL" sz="1200" spc="-10">
                          <a:effectLst/>
                          <a:latin typeface="Arial" panose="020B0604020202020204" pitchFamily="34" charset="0"/>
                          <a:ea typeface="Times New Roman" panose="02020603050405020304" pitchFamily="18" charset="0"/>
                          <a:cs typeface="Times New Roman" panose="02020603050405020304" pitchFamily="18" charset="0"/>
                        </a:rPr>
                        <a:t> </a:t>
                      </a:r>
                      <a:endParaRPr lang="nl-B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just">
                        <a:lnSpc>
                          <a:spcPts val="1200"/>
                        </a:lnSpc>
                        <a:spcAft>
                          <a:spcPts val="800"/>
                        </a:spcAft>
                        <a:tabLst>
                          <a:tab pos="-457200" algn="l"/>
                        </a:tabLst>
                      </a:pPr>
                      <a:r>
                        <a:rPr lang="nl-NL" sz="1200" spc="-10">
                          <a:effectLst/>
                          <a:latin typeface="Arial" panose="020B0604020202020204" pitchFamily="34" charset="0"/>
                          <a:ea typeface="Times New Roman" panose="02020603050405020304" pitchFamily="18" charset="0"/>
                          <a:cs typeface="Times New Roman" panose="02020603050405020304" pitchFamily="18" charset="0"/>
                        </a:rPr>
                        <a:t> </a:t>
                      </a:r>
                      <a:endParaRPr lang="nl-B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nl-BE"/>
                    </a:p>
                  </a:txBody>
                  <a:tcPr/>
                </a:tc>
                <a:tc>
                  <a:txBody>
                    <a:bodyPr/>
                    <a:lstStyle/>
                    <a:p>
                      <a:pPr algn="just">
                        <a:lnSpc>
                          <a:spcPts val="1200"/>
                        </a:lnSpc>
                        <a:spcAft>
                          <a:spcPts val="800"/>
                        </a:spcAft>
                        <a:tabLst>
                          <a:tab pos="-457200" algn="l"/>
                        </a:tabLst>
                      </a:pPr>
                      <a:r>
                        <a:rPr lang="nl-NL" sz="1200" spc="-10" dirty="0">
                          <a:effectLst/>
                          <a:latin typeface="Arial" panose="020B0604020202020204" pitchFamily="34" charset="0"/>
                          <a:ea typeface="Times New Roman" panose="02020603050405020304" pitchFamily="18" charset="0"/>
                          <a:cs typeface="Times New Roman" panose="02020603050405020304" pitchFamily="18" charset="0"/>
                        </a:rPr>
                        <a:t> </a:t>
                      </a:r>
                      <a:endParaRPr lang="nl-BE"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3895059"/>
                  </a:ext>
                </a:extLst>
              </a:tr>
            </a:tbl>
          </a:graphicData>
        </a:graphic>
      </p:graphicFrame>
    </p:spTree>
    <p:extLst>
      <p:ext uri="{BB962C8B-B14F-4D97-AF65-F5344CB8AC3E}">
        <p14:creationId xmlns:p14="http://schemas.microsoft.com/office/powerpoint/2010/main" val="1401630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8722" y="1610575"/>
            <a:ext cx="11163278" cy="5247425"/>
          </a:xfrm>
        </p:spPr>
        <p:txBody>
          <a:bodyPr>
            <a:normAutofit/>
          </a:bodyPr>
          <a:lstStyle/>
          <a:p>
            <a:pPr marL="0" indent="0">
              <a:lnSpc>
                <a:spcPct val="150000"/>
              </a:lnSpc>
              <a:buNone/>
            </a:pPr>
            <a:r>
              <a:rPr lang="fr-BE" sz="2400" b="1" dirty="0" err="1" smtClean="0"/>
              <a:t>Algemeen</a:t>
            </a:r>
            <a:endParaRPr lang="fr-BE" sz="2400" b="1" dirty="0" smtClean="0"/>
          </a:p>
          <a:p>
            <a:pPr lvl="1">
              <a:lnSpc>
                <a:spcPct val="150000"/>
              </a:lnSpc>
              <a:buFont typeface="Wingdings" panose="05000000000000000000" pitchFamily="2" charset="2"/>
              <a:buChar char="§"/>
            </a:pPr>
            <a:r>
              <a:rPr lang="nl-NL" sz="2000" dirty="0"/>
              <a:t>In het telbureau A worden </a:t>
            </a:r>
            <a:r>
              <a:rPr lang="nl-BE" sz="2000" dirty="0"/>
              <a:t>de witte stembiljetten voor de verkiezing van de Kamer </a:t>
            </a:r>
            <a:r>
              <a:rPr lang="nl-BE" sz="2000" dirty="0" smtClean="0"/>
              <a:t>geteld</a:t>
            </a:r>
          </a:p>
          <a:p>
            <a:pPr lvl="1">
              <a:lnSpc>
                <a:spcPct val="160000"/>
              </a:lnSpc>
              <a:buFont typeface="Wingdings" panose="05000000000000000000" pitchFamily="2" charset="2"/>
              <a:buChar char="§"/>
            </a:pPr>
            <a:r>
              <a:rPr lang="nl-BE" sz="2000" dirty="0"/>
              <a:t> In het telbureau B worden de roze stembiljetten voor de verkiezing van het Vlaams Parlement geteld.</a:t>
            </a:r>
          </a:p>
          <a:p>
            <a:pPr lvl="1">
              <a:lnSpc>
                <a:spcPct val="160000"/>
              </a:lnSpc>
              <a:buFont typeface="Wingdings" panose="05000000000000000000" pitchFamily="2" charset="2"/>
              <a:buChar char="§"/>
            </a:pPr>
            <a:r>
              <a:rPr lang="nl-BE" sz="2000" dirty="0"/>
              <a:t>In het telbureau C worden de blauwe stembiljetten voor de verkiezing van het Europees Parlement geteld</a:t>
            </a:r>
            <a:r>
              <a:rPr lang="nl-BE" sz="2000" dirty="0" smtClean="0"/>
              <a:t>.</a:t>
            </a:r>
            <a:endParaRPr lang="fr-BE" sz="2400" dirty="0" smtClean="0"/>
          </a:p>
          <a:p>
            <a:pPr marL="0" indent="0">
              <a:lnSpc>
                <a:spcPct val="150000"/>
              </a:lnSpc>
              <a:buNone/>
            </a:pPr>
            <a:r>
              <a:rPr lang="fr-BE" sz="2400" dirty="0" smtClean="0"/>
              <a:t>Na de </a:t>
            </a:r>
            <a:r>
              <a:rPr lang="fr-BE" sz="2400" dirty="0" err="1" smtClean="0"/>
              <a:t>sluiting</a:t>
            </a:r>
            <a:r>
              <a:rPr lang="fr-BE" sz="2400" dirty="0" smtClean="0"/>
              <a:t> van de </a:t>
            </a:r>
            <a:r>
              <a:rPr lang="fr-BE" sz="2400" dirty="0" err="1" smtClean="0"/>
              <a:t>stembureaus</a:t>
            </a:r>
            <a:r>
              <a:rPr lang="fr-BE" sz="2400" dirty="0" smtClean="0"/>
              <a:t> (14u) </a:t>
            </a:r>
            <a:r>
              <a:rPr lang="fr-BE" sz="2400" dirty="0" err="1" smtClean="0"/>
              <a:t>moeten</a:t>
            </a:r>
            <a:r>
              <a:rPr lang="fr-BE" sz="2400" dirty="0" smtClean="0"/>
              <a:t> de </a:t>
            </a:r>
            <a:r>
              <a:rPr lang="fr-BE" sz="2400" dirty="0" err="1" smtClean="0"/>
              <a:t>voorzitters</a:t>
            </a:r>
            <a:r>
              <a:rPr lang="fr-BE" sz="2400" dirty="0" smtClean="0"/>
              <a:t> van de </a:t>
            </a:r>
            <a:r>
              <a:rPr lang="fr-BE" sz="2400" dirty="0" err="1" smtClean="0"/>
              <a:t>stembureaus</a:t>
            </a:r>
            <a:r>
              <a:rPr lang="fr-BE" sz="2400" dirty="0" smtClean="0"/>
              <a:t> </a:t>
            </a:r>
            <a:r>
              <a:rPr lang="fr-BE" sz="2400" dirty="0" err="1" smtClean="0"/>
              <a:t>jou</a:t>
            </a:r>
            <a:r>
              <a:rPr lang="fr-BE" sz="2400" dirty="0" smtClean="0"/>
              <a:t> de </a:t>
            </a:r>
            <a:r>
              <a:rPr lang="fr-BE" sz="2400" dirty="0" err="1" smtClean="0"/>
              <a:t>stembiljetten</a:t>
            </a:r>
            <a:r>
              <a:rPr lang="fr-BE" sz="2400" dirty="0" smtClean="0"/>
              <a:t> </a:t>
            </a:r>
            <a:r>
              <a:rPr lang="fr-BE" sz="2400" dirty="0" err="1" smtClean="0"/>
              <a:t>bezorgen</a:t>
            </a:r>
            <a:r>
              <a:rPr lang="fr-BE" sz="2400" dirty="0" smtClean="0"/>
              <a:t> die in </a:t>
            </a:r>
            <a:r>
              <a:rPr lang="fr-BE" sz="2400" dirty="0" err="1" smtClean="0"/>
              <a:t>jouw</a:t>
            </a:r>
            <a:r>
              <a:rPr lang="fr-BE" sz="2400" dirty="0" smtClean="0"/>
              <a:t> bureau </a:t>
            </a:r>
            <a:r>
              <a:rPr lang="fr-BE" sz="2400" dirty="0" err="1" smtClean="0"/>
              <a:t>moeten</a:t>
            </a:r>
            <a:r>
              <a:rPr lang="fr-BE" sz="2400" dirty="0" smtClean="0"/>
              <a:t> </a:t>
            </a:r>
            <a:r>
              <a:rPr lang="fr-BE" sz="2400" dirty="0" err="1" smtClean="0"/>
              <a:t>worden</a:t>
            </a:r>
            <a:r>
              <a:rPr lang="fr-BE" sz="2400" dirty="0" smtClean="0"/>
              <a:t> </a:t>
            </a:r>
            <a:r>
              <a:rPr lang="fr-BE" sz="2400" dirty="0" err="1" smtClean="0"/>
              <a:t>geteld</a:t>
            </a:r>
            <a:r>
              <a:rPr lang="fr-BE" sz="2400" dirty="0" smtClean="0"/>
              <a:t>.</a:t>
            </a:r>
          </a:p>
        </p:txBody>
      </p:sp>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8" name="Titre 1"/>
          <p:cNvSpPr>
            <a:spLocks noGrp="1"/>
          </p:cNvSpPr>
          <p:nvPr>
            <p:ph type="title"/>
          </p:nvPr>
        </p:nvSpPr>
        <p:spPr>
          <a:xfrm>
            <a:off x="2171723" y="663307"/>
            <a:ext cx="9157646" cy="659218"/>
          </a:xfrm>
        </p:spPr>
        <p:txBody>
          <a:bodyPr>
            <a:normAutofit/>
          </a:bodyPr>
          <a:lstStyle/>
          <a:p>
            <a:r>
              <a:rPr lang="fr-BE" sz="2800" b="1" cap="small" spc="3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Inleiding</a:t>
            </a:r>
            <a:endPar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3</a:t>
            </a:fld>
            <a:endParaRPr lang="fr-BE"/>
          </a:p>
        </p:txBody>
      </p:sp>
    </p:spTree>
    <p:extLst>
      <p:ext uri="{BB962C8B-B14F-4D97-AF65-F5344CB8AC3E}">
        <p14:creationId xmlns:p14="http://schemas.microsoft.com/office/powerpoint/2010/main" val="3058762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8" name="Titre 1"/>
          <p:cNvSpPr>
            <a:spLocks noGrp="1"/>
          </p:cNvSpPr>
          <p:nvPr>
            <p:ph type="title"/>
          </p:nvPr>
        </p:nvSpPr>
        <p:spPr>
          <a:xfrm>
            <a:off x="2171723" y="663307"/>
            <a:ext cx="9157646" cy="659218"/>
          </a:xfrm>
        </p:spPr>
        <p:txBody>
          <a:bodyPr>
            <a:normAutofit/>
          </a:bodyPr>
          <a:lstStyle/>
          <a:p>
            <a:r>
              <a:rPr lang="fr-BE" sz="2800" b="1" cap="small" spc="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800" b="1" cap="small" spc="3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800" b="1" cap="small" spc="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800" b="1" cap="small" spc="3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telling</a:t>
            </a:r>
            <a:endPar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30</a:t>
            </a:fld>
            <a:endParaRPr lang="fr-BE"/>
          </a:p>
        </p:txBody>
      </p:sp>
      <p:sp>
        <p:nvSpPr>
          <p:cNvPr id="9" name="Espace réservé du contenu 2"/>
          <p:cNvSpPr txBox="1">
            <a:spLocks/>
          </p:cNvSpPr>
          <p:nvPr/>
        </p:nvSpPr>
        <p:spPr>
          <a:xfrm>
            <a:off x="1028722" y="1474051"/>
            <a:ext cx="10515600" cy="52474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a:lnSpc>
                <a:spcPct val="150000"/>
              </a:lnSpc>
            </a:pPr>
            <a:r>
              <a:rPr lang="fr-BE" sz="1800" b="1" dirty="0" err="1" smtClean="0"/>
              <a:t>Telling</a:t>
            </a:r>
            <a:r>
              <a:rPr lang="fr-BE" sz="1800" b="1" dirty="0" smtClean="0"/>
              <a:t> van de </a:t>
            </a:r>
            <a:r>
              <a:rPr lang="fr-BE" sz="1800" b="1" dirty="0" err="1" smtClean="0"/>
              <a:t>naamstemmen</a:t>
            </a:r>
            <a:r>
              <a:rPr lang="fr-BE" sz="1800" b="1" dirty="0" smtClean="0"/>
              <a:t> (</a:t>
            </a:r>
            <a:r>
              <a:rPr lang="fr-BE" sz="1800" b="1" dirty="0" err="1" smtClean="0"/>
              <a:t>kandidaat-titularissen</a:t>
            </a:r>
            <a:r>
              <a:rPr lang="fr-BE" sz="1800" b="1" dirty="0" smtClean="0"/>
              <a:t> en </a:t>
            </a:r>
            <a:r>
              <a:rPr lang="fr-BE" sz="1800" b="1" dirty="0" err="1" smtClean="0"/>
              <a:t>opvolgers</a:t>
            </a:r>
            <a:r>
              <a:rPr lang="fr-BE" sz="1800" b="1" dirty="0" smtClean="0"/>
              <a:t>)</a:t>
            </a:r>
            <a:endParaRPr lang="fr-BE" sz="1800" dirty="0"/>
          </a:p>
          <a:p>
            <a:pPr marL="0" lvl="1" indent="0">
              <a:lnSpc>
                <a:spcPct val="150000"/>
              </a:lnSpc>
              <a:buNone/>
            </a:pPr>
            <a:endParaRPr lang="fr-BE" sz="1800" dirty="0" smtClean="0"/>
          </a:p>
          <a:p>
            <a:pPr marL="0" lvl="1" indent="0">
              <a:lnSpc>
                <a:spcPct val="150000"/>
              </a:lnSpc>
              <a:buNone/>
            </a:pPr>
            <a:r>
              <a:rPr lang="fr-BE" sz="1800" dirty="0" err="1" smtClean="0"/>
              <a:t>Doe</a:t>
            </a:r>
            <a:r>
              <a:rPr lang="fr-BE" sz="1800" dirty="0" smtClean="0"/>
              <a:t> </a:t>
            </a:r>
            <a:r>
              <a:rPr lang="fr-BE" sz="1800" dirty="0" err="1" smtClean="0"/>
              <a:t>volgende</a:t>
            </a:r>
            <a:r>
              <a:rPr lang="fr-BE" sz="1800" dirty="0" smtClean="0"/>
              <a:t> </a:t>
            </a:r>
            <a:r>
              <a:rPr lang="fr-BE" sz="1800" dirty="0" err="1" smtClean="0"/>
              <a:t>voor</a:t>
            </a:r>
            <a:r>
              <a:rPr lang="fr-BE" sz="1800" dirty="0" smtClean="0"/>
              <a:t> het </a:t>
            </a:r>
            <a:r>
              <a:rPr lang="fr-BE" sz="1800" dirty="0" err="1" smtClean="0"/>
              <a:t>tweede</a:t>
            </a:r>
            <a:r>
              <a:rPr lang="fr-BE" sz="1800" dirty="0" smtClean="0"/>
              <a:t>, </a:t>
            </a:r>
            <a:r>
              <a:rPr lang="fr-BE" sz="1800" dirty="0" err="1" smtClean="0"/>
              <a:t>derde</a:t>
            </a:r>
            <a:r>
              <a:rPr lang="fr-BE" sz="1800" dirty="0" smtClean="0"/>
              <a:t> en </a:t>
            </a:r>
            <a:r>
              <a:rPr lang="fr-BE" sz="1800" dirty="0" err="1" smtClean="0"/>
              <a:t>vierde</a:t>
            </a:r>
            <a:r>
              <a:rPr lang="fr-BE" sz="1800" dirty="0" smtClean="0"/>
              <a:t> </a:t>
            </a:r>
            <a:r>
              <a:rPr lang="fr-BE" sz="1800" dirty="0" err="1" smtClean="0"/>
              <a:t>pakket</a:t>
            </a:r>
            <a:endParaRPr lang="fr-BE" sz="1800" dirty="0"/>
          </a:p>
          <a:p>
            <a:pPr marL="0" lvl="1" indent="0">
              <a:lnSpc>
                <a:spcPct val="150000"/>
              </a:lnSpc>
              <a:buNone/>
            </a:pPr>
            <a:endParaRPr lang="nl-NL" sz="1800" dirty="0" smtClean="0"/>
          </a:p>
          <a:p>
            <a:pPr marL="0" lvl="1" indent="0">
              <a:lnSpc>
                <a:spcPct val="150000"/>
              </a:lnSpc>
              <a:buNone/>
            </a:pPr>
            <a:r>
              <a:rPr lang="nl-NL" sz="1800" dirty="0" smtClean="0"/>
              <a:t>Ieder </a:t>
            </a:r>
            <a:r>
              <a:rPr lang="nl-NL" sz="1800" dirty="0"/>
              <a:t>stembiljet moet gelezen worden om nauwkeurig streepjes te kunnen trekken.</a:t>
            </a:r>
            <a:endParaRPr lang="nl-BE" sz="1800" dirty="0"/>
          </a:p>
          <a:p>
            <a:pPr marL="0" lvl="1" indent="0">
              <a:lnSpc>
                <a:spcPct val="150000"/>
              </a:lnSpc>
              <a:buNone/>
            </a:pPr>
            <a:endParaRPr lang="fr-BE" sz="1800" dirty="0" smtClean="0"/>
          </a:p>
          <a:p>
            <a:pPr marL="0" lvl="1" indent="0">
              <a:lnSpc>
                <a:spcPct val="150000"/>
              </a:lnSpc>
              <a:buNone/>
            </a:pPr>
            <a:endParaRPr lang="fr-BE" sz="1800" dirty="0"/>
          </a:p>
          <a:p>
            <a:pPr marL="0" lvl="1" indent="0">
              <a:lnSpc>
                <a:spcPct val="150000"/>
              </a:lnSpc>
              <a:buNone/>
            </a:pPr>
            <a:endParaRPr lang="fr-BE" sz="1800" dirty="0"/>
          </a:p>
        </p:txBody>
      </p:sp>
    </p:spTree>
    <p:extLst>
      <p:ext uri="{BB962C8B-B14F-4D97-AF65-F5344CB8AC3E}">
        <p14:creationId xmlns:p14="http://schemas.microsoft.com/office/powerpoint/2010/main" val="2331431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8" name="Titre 1"/>
          <p:cNvSpPr>
            <a:spLocks noGrp="1"/>
          </p:cNvSpPr>
          <p:nvPr>
            <p:ph type="title"/>
          </p:nvPr>
        </p:nvSpPr>
        <p:spPr>
          <a:xfrm>
            <a:off x="2171723" y="663307"/>
            <a:ext cx="9157646" cy="659218"/>
          </a:xfrm>
        </p:spPr>
        <p:txBody>
          <a:bodyPr>
            <a:normAutofit/>
          </a:bodyPr>
          <a:lstStyle/>
          <a:p>
            <a:r>
              <a:rPr lang="fr-BE" sz="2800" b="1" cap="small" spc="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800" b="1" cap="small" spc="3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800" b="1" cap="small" spc="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800" b="1" cap="small" spc="3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telling</a:t>
            </a:r>
            <a:endPar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31</a:t>
            </a:fld>
            <a:endParaRPr lang="fr-BE" dirty="0"/>
          </a:p>
        </p:txBody>
      </p:sp>
      <p:sp>
        <p:nvSpPr>
          <p:cNvPr id="9" name="Espace réservé du contenu 2"/>
          <p:cNvSpPr txBox="1">
            <a:spLocks/>
          </p:cNvSpPr>
          <p:nvPr/>
        </p:nvSpPr>
        <p:spPr>
          <a:xfrm>
            <a:off x="1028722" y="1474051"/>
            <a:ext cx="10515600" cy="52474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a:lnSpc>
                <a:spcPct val="150000"/>
              </a:lnSpc>
            </a:pPr>
            <a:r>
              <a:rPr lang="fr-BE" sz="1800" b="1" dirty="0" err="1" smtClean="0"/>
              <a:t>Tellling</a:t>
            </a:r>
            <a:r>
              <a:rPr lang="fr-BE" sz="1800" b="1" dirty="0" smtClean="0"/>
              <a:t> van de </a:t>
            </a:r>
            <a:r>
              <a:rPr lang="fr-BE" sz="1800" b="1" dirty="0" err="1" smtClean="0"/>
              <a:t>naamstemmen</a:t>
            </a:r>
            <a:r>
              <a:rPr lang="fr-BE" sz="1800" b="1" dirty="0" smtClean="0"/>
              <a:t> (</a:t>
            </a:r>
            <a:r>
              <a:rPr lang="fr-BE" sz="1800" b="1" dirty="0" err="1" smtClean="0"/>
              <a:t>kandidaat-titularissen</a:t>
            </a:r>
            <a:r>
              <a:rPr lang="fr-BE" sz="1800" b="1" dirty="0" smtClean="0"/>
              <a:t> en </a:t>
            </a:r>
            <a:r>
              <a:rPr lang="fr-BE" sz="1800" b="1" dirty="0" err="1" smtClean="0"/>
              <a:t>opvolgers</a:t>
            </a:r>
            <a:r>
              <a:rPr lang="fr-BE" sz="1800" b="1" dirty="0" smtClean="0"/>
              <a:t>) </a:t>
            </a:r>
            <a:endParaRPr lang="fr-BE" sz="1800" dirty="0"/>
          </a:p>
          <a:p>
            <a:pPr marL="0" lvl="1" indent="0">
              <a:lnSpc>
                <a:spcPct val="150000"/>
              </a:lnSpc>
              <a:buNone/>
            </a:pPr>
            <a:endParaRPr lang="fr-BE" sz="1800" dirty="0"/>
          </a:p>
        </p:txBody>
      </p:sp>
      <p:graphicFrame>
        <p:nvGraphicFramePr>
          <p:cNvPr id="3" name="Tableau 2"/>
          <p:cNvGraphicFramePr>
            <a:graphicFrameLocks noGrp="1"/>
          </p:cNvGraphicFramePr>
          <p:nvPr>
            <p:extLst>
              <p:ext uri="{D42A27DB-BD31-4B8C-83A1-F6EECF244321}">
                <p14:modId xmlns:p14="http://schemas.microsoft.com/office/powerpoint/2010/main" val="336105127"/>
              </p:ext>
            </p:extLst>
          </p:nvPr>
        </p:nvGraphicFramePr>
        <p:xfrm>
          <a:off x="573011" y="2070364"/>
          <a:ext cx="5932747" cy="3963045"/>
        </p:xfrm>
        <a:graphic>
          <a:graphicData uri="http://schemas.openxmlformats.org/drawingml/2006/table">
            <a:tbl>
              <a:tblPr/>
              <a:tblGrid>
                <a:gridCol w="1584353">
                  <a:extLst>
                    <a:ext uri="{9D8B030D-6E8A-4147-A177-3AD203B41FA5}">
                      <a16:colId xmlns:a16="http://schemas.microsoft.com/office/drawing/2014/main" val="2807941447"/>
                    </a:ext>
                  </a:extLst>
                </a:gridCol>
                <a:gridCol w="425014">
                  <a:extLst>
                    <a:ext uri="{9D8B030D-6E8A-4147-A177-3AD203B41FA5}">
                      <a16:colId xmlns:a16="http://schemas.microsoft.com/office/drawing/2014/main" val="807485067"/>
                    </a:ext>
                  </a:extLst>
                </a:gridCol>
                <a:gridCol w="414666">
                  <a:extLst>
                    <a:ext uri="{9D8B030D-6E8A-4147-A177-3AD203B41FA5}">
                      <a16:colId xmlns:a16="http://schemas.microsoft.com/office/drawing/2014/main" val="3506189585"/>
                    </a:ext>
                  </a:extLst>
                </a:gridCol>
                <a:gridCol w="433804">
                  <a:extLst>
                    <a:ext uri="{9D8B030D-6E8A-4147-A177-3AD203B41FA5}">
                      <a16:colId xmlns:a16="http://schemas.microsoft.com/office/drawing/2014/main" val="4031511161"/>
                    </a:ext>
                  </a:extLst>
                </a:gridCol>
                <a:gridCol w="535876">
                  <a:extLst>
                    <a:ext uri="{9D8B030D-6E8A-4147-A177-3AD203B41FA5}">
                      <a16:colId xmlns:a16="http://schemas.microsoft.com/office/drawing/2014/main" val="3906492081"/>
                    </a:ext>
                  </a:extLst>
                </a:gridCol>
                <a:gridCol w="593292">
                  <a:extLst>
                    <a:ext uri="{9D8B030D-6E8A-4147-A177-3AD203B41FA5}">
                      <a16:colId xmlns:a16="http://schemas.microsoft.com/office/drawing/2014/main" val="1472679277"/>
                    </a:ext>
                  </a:extLst>
                </a:gridCol>
                <a:gridCol w="669846">
                  <a:extLst>
                    <a:ext uri="{9D8B030D-6E8A-4147-A177-3AD203B41FA5}">
                      <a16:colId xmlns:a16="http://schemas.microsoft.com/office/drawing/2014/main" val="1347710951"/>
                    </a:ext>
                  </a:extLst>
                </a:gridCol>
                <a:gridCol w="567774">
                  <a:extLst>
                    <a:ext uri="{9D8B030D-6E8A-4147-A177-3AD203B41FA5}">
                      <a16:colId xmlns:a16="http://schemas.microsoft.com/office/drawing/2014/main" val="911372222"/>
                    </a:ext>
                  </a:extLst>
                </a:gridCol>
                <a:gridCol w="708122">
                  <a:extLst>
                    <a:ext uri="{9D8B030D-6E8A-4147-A177-3AD203B41FA5}">
                      <a16:colId xmlns:a16="http://schemas.microsoft.com/office/drawing/2014/main" val="3834571264"/>
                    </a:ext>
                  </a:extLst>
                </a:gridCol>
              </a:tblGrid>
              <a:tr h="410623">
                <a:tc rowSpan="2">
                  <a:txBody>
                    <a:bodyPr/>
                    <a:lstStyle/>
                    <a:p>
                      <a:pPr marR="208915" algn="just">
                        <a:lnSpc>
                          <a:spcPct val="107000"/>
                        </a:lnSpc>
                        <a:spcAft>
                          <a:spcPts val="800"/>
                        </a:spcAft>
                      </a:pPr>
                      <a:r>
                        <a:rPr lang="fr-FR" sz="1000" b="1" spc="-10" dirty="0" err="1" smtClean="0">
                          <a:effectLst/>
                          <a:latin typeface="Calibri" panose="020F0502020204030204" pitchFamily="34" charset="0"/>
                          <a:ea typeface="Times New Roman" panose="02020603050405020304" pitchFamily="18" charset="0"/>
                          <a:cs typeface="Calibri" panose="020F0502020204030204" pitchFamily="34" charset="0"/>
                        </a:rPr>
                        <a:t>Naam</a:t>
                      </a:r>
                      <a:r>
                        <a:rPr lang="fr-FR" sz="1000" b="1" spc="-10" dirty="0" smtClean="0">
                          <a:effectLst/>
                          <a:latin typeface="Calibri" panose="020F0502020204030204" pitchFamily="34" charset="0"/>
                          <a:ea typeface="Times New Roman" panose="02020603050405020304" pitchFamily="18" charset="0"/>
                          <a:cs typeface="Calibri" panose="020F0502020204030204" pitchFamily="34" charset="0"/>
                        </a:rPr>
                        <a:t> van de </a:t>
                      </a:r>
                      <a:r>
                        <a:rPr lang="fr-FR" sz="1000" b="1" spc="-10" dirty="0" err="1" smtClean="0">
                          <a:effectLst/>
                          <a:latin typeface="Calibri" panose="020F0502020204030204" pitchFamily="34" charset="0"/>
                          <a:ea typeface="Times New Roman" panose="02020603050405020304" pitchFamily="18" charset="0"/>
                          <a:cs typeface="Calibri" panose="020F0502020204030204" pitchFamily="34" charset="0"/>
                        </a:rPr>
                        <a:t>kandidaten</a:t>
                      </a:r>
                      <a:endParaRPr lang="fr-BE"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999" marR="2699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8">
                  <a:txBody>
                    <a:bodyPr/>
                    <a:lstStyle/>
                    <a:p>
                      <a:pPr marL="0" marR="208915" algn="just" defTabSz="914400" rtl="0" eaLnBrk="1" latinLnBrk="0" hangingPunct="1">
                        <a:lnSpc>
                          <a:spcPct val="107000"/>
                        </a:lnSpc>
                        <a:spcAft>
                          <a:spcPts val="800"/>
                        </a:spcAft>
                      </a:pPr>
                      <a:r>
                        <a:rPr lang="nl-NL" sz="1000" b="1" kern="1200" spc="-1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Tabel voor het tellen van de naamstemmen gegeven aan de kandidaten van wie de namen in de eerste kolom staan</a:t>
                      </a:r>
                      <a:endParaRPr lang="fr-BE" sz="1000" b="1" kern="1200" spc="-1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6999" marR="26999"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3101353017"/>
                  </a:ext>
                </a:extLst>
              </a:tr>
              <a:tr h="164879">
                <a:tc vMerge="1">
                  <a:txBody>
                    <a:bodyPr/>
                    <a:lstStyle/>
                    <a:p>
                      <a:endParaRPr lang="fr-BE"/>
                    </a:p>
                  </a:txBody>
                  <a:tcPr/>
                </a:tc>
                <a:tc>
                  <a:txBody>
                    <a:bodyPr/>
                    <a:lstStyle/>
                    <a:p>
                      <a:pPr marR="208915" algn="ctr">
                        <a:lnSpc>
                          <a:spcPct val="107000"/>
                        </a:lnSpc>
                        <a:spcAft>
                          <a:spcPts val="800"/>
                        </a:spcAft>
                      </a:pPr>
                      <a:r>
                        <a:rPr lang="fr-FR" sz="1000" spc="-10">
                          <a:effectLst/>
                          <a:latin typeface="Calibri" panose="020F0502020204030204" pitchFamily="34" charset="0"/>
                          <a:ea typeface="Times New Roman" panose="02020603050405020304" pitchFamily="18" charset="0"/>
                          <a:cs typeface="Calibri" panose="020F0502020204030204" pitchFamily="34" charset="0"/>
                        </a:rPr>
                        <a:t>20</a:t>
                      </a:r>
                      <a:endParaRPr lang="fr-BE"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6999" marR="269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8915" algn="ctr">
                        <a:lnSpc>
                          <a:spcPct val="107000"/>
                        </a:lnSpc>
                        <a:spcAft>
                          <a:spcPts val="800"/>
                        </a:spcAft>
                      </a:pPr>
                      <a:r>
                        <a:rPr lang="fr-FR" sz="1000" spc="-10" dirty="0">
                          <a:effectLst/>
                          <a:latin typeface="Calibri" panose="020F0502020204030204" pitchFamily="34" charset="0"/>
                          <a:ea typeface="Times New Roman" panose="02020603050405020304" pitchFamily="18" charset="0"/>
                          <a:cs typeface="Calibri" panose="020F0502020204030204" pitchFamily="34" charset="0"/>
                        </a:rPr>
                        <a:t>40</a:t>
                      </a:r>
                      <a:endParaRPr lang="fr-BE"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999" marR="269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8915" algn="ctr">
                        <a:lnSpc>
                          <a:spcPct val="107000"/>
                        </a:lnSpc>
                        <a:spcAft>
                          <a:spcPts val="800"/>
                        </a:spcAft>
                      </a:pPr>
                      <a:r>
                        <a:rPr lang="fr-FR" sz="1000" spc="-10">
                          <a:effectLst/>
                          <a:latin typeface="Calibri" panose="020F0502020204030204" pitchFamily="34" charset="0"/>
                          <a:ea typeface="Times New Roman" panose="02020603050405020304" pitchFamily="18" charset="0"/>
                          <a:cs typeface="Calibri" panose="020F0502020204030204" pitchFamily="34" charset="0"/>
                        </a:rPr>
                        <a:t>60</a:t>
                      </a:r>
                      <a:endParaRPr lang="fr-BE"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6999" marR="269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8915" algn="ctr">
                        <a:lnSpc>
                          <a:spcPct val="107000"/>
                        </a:lnSpc>
                        <a:spcAft>
                          <a:spcPts val="800"/>
                        </a:spcAft>
                      </a:pPr>
                      <a:r>
                        <a:rPr lang="fr-FR" sz="1000" spc="-10">
                          <a:effectLst/>
                          <a:latin typeface="Calibri" panose="020F0502020204030204" pitchFamily="34" charset="0"/>
                          <a:ea typeface="Times New Roman" panose="02020603050405020304" pitchFamily="18" charset="0"/>
                          <a:cs typeface="Calibri" panose="020F0502020204030204" pitchFamily="34" charset="0"/>
                        </a:rPr>
                        <a:t>80</a:t>
                      </a:r>
                      <a:endParaRPr lang="fr-BE"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6999" marR="269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8915" algn="ctr">
                        <a:lnSpc>
                          <a:spcPct val="107000"/>
                        </a:lnSpc>
                        <a:spcAft>
                          <a:spcPts val="800"/>
                        </a:spcAft>
                      </a:pPr>
                      <a:r>
                        <a:rPr lang="fr-FR" sz="1000" spc="-10">
                          <a:effectLst/>
                          <a:latin typeface="Calibri" panose="020F0502020204030204" pitchFamily="34" charset="0"/>
                          <a:ea typeface="Times New Roman" panose="02020603050405020304" pitchFamily="18" charset="0"/>
                          <a:cs typeface="Calibri" panose="020F0502020204030204" pitchFamily="34" charset="0"/>
                        </a:rPr>
                        <a:t>100</a:t>
                      </a:r>
                      <a:endParaRPr lang="fr-BE"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6999" marR="269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8915" algn="ctr">
                        <a:lnSpc>
                          <a:spcPct val="107000"/>
                        </a:lnSpc>
                        <a:spcAft>
                          <a:spcPts val="800"/>
                        </a:spcAft>
                      </a:pPr>
                      <a:r>
                        <a:rPr lang="fr-FR" sz="1000" spc="-10">
                          <a:effectLst/>
                          <a:latin typeface="Calibri" panose="020F0502020204030204" pitchFamily="34" charset="0"/>
                          <a:ea typeface="Times New Roman" panose="02020603050405020304" pitchFamily="18" charset="0"/>
                          <a:cs typeface="Calibri" panose="020F0502020204030204" pitchFamily="34" charset="0"/>
                        </a:rPr>
                        <a:t>120</a:t>
                      </a:r>
                      <a:endParaRPr lang="fr-BE"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6999" marR="269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8915" algn="ctr">
                        <a:lnSpc>
                          <a:spcPct val="107000"/>
                        </a:lnSpc>
                        <a:spcAft>
                          <a:spcPts val="800"/>
                        </a:spcAft>
                      </a:pPr>
                      <a:r>
                        <a:rPr lang="fr-FR" sz="1000" spc="-10">
                          <a:effectLst/>
                          <a:latin typeface="Calibri" panose="020F0502020204030204" pitchFamily="34" charset="0"/>
                          <a:ea typeface="Times New Roman" panose="02020603050405020304" pitchFamily="18" charset="0"/>
                          <a:cs typeface="Calibri" panose="020F0502020204030204" pitchFamily="34" charset="0"/>
                        </a:rPr>
                        <a:t>etc. </a:t>
                      </a:r>
                      <a:endParaRPr lang="fr-BE"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6999" marR="269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8915" algn="ctr">
                        <a:lnSpc>
                          <a:spcPct val="107000"/>
                        </a:lnSpc>
                        <a:spcAft>
                          <a:spcPts val="800"/>
                        </a:spcAft>
                      </a:pPr>
                      <a:r>
                        <a:rPr lang="fr-FR" sz="1000" spc="-10" dirty="0" err="1" smtClean="0">
                          <a:effectLst/>
                          <a:latin typeface="Calibri" panose="020F0502020204030204" pitchFamily="34" charset="0"/>
                          <a:ea typeface="Times New Roman" panose="02020603050405020304" pitchFamily="18" charset="0"/>
                          <a:cs typeface="Calibri" panose="020F0502020204030204" pitchFamily="34" charset="0"/>
                        </a:rPr>
                        <a:t>Totalen</a:t>
                      </a:r>
                      <a:endParaRPr lang="fr-BE"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999" marR="26999"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3986308"/>
                  </a:ext>
                </a:extLst>
              </a:tr>
              <a:tr h="1732527">
                <a:tc>
                  <a:txBody>
                    <a:bodyPr/>
                    <a:lstStyle/>
                    <a:p>
                      <a:pPr marR="209550" algn="just">
                        <a:lnSpc>
                          <a:spcPct val="107000"/>
                        </a:lnSpc>
                        <a:spcBef>
                          <a:spcPts val="450"/>
                        </a:spcBef>
                        <a:spcAft>
                          <a:spcPts val="800"/>
                        </a:spcAft>
                      </a:pPr>
                      <a:r>
                        <a:rPr lang="fr-FR" sz="900" b="1" spc="-10" dirty="0" err="1" smtClean="0">
                          <a:effectLst/>
                          <a:latin typeface="Calibri" panose="020F0502020204030204" pitchFamily="34" charset="0"/>
                          <a:ea typeface="Times New Roman" panose="02020603050405020304" pitchFamily="18" charset="0"/>
                          <a:cs typeface="Calibri" panose="020F0502020204030204" pitchFamily="34" charset="0"/>
                        </a:rPr>
                        <a:t>Lijst</a:t>
                      </a:r>
                      <a:r>
                        <a:rPr lang="fr-FR" sz="900" b="1" spc="-10" dirty="0" smtClean="0">
                          <a:effectLst/>
                          <a:latin typeface="Calibri" panose="020F0502020204030204" pitchFamily="34" charset="0"/>
                          <a:ea typeface="Times New Roman" panose="02020603050405020304" pitchFamily="18" charset="0"/>
                          <a:cs typeface="Calibri" panose="020F0502020204030204" pitchFamily="34" charset="0"/>
                        </a:rPr>
                        <a:t> 1</a:t>
                      </a:r>
                      <a:endParaRPr lang="fr-BE" sz="9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fr-BE" sz="900" b="1" u="sng" dirty="0" err="1" smtClean="0">
                          <a:effectLst/>
                          <a:latin typeface="Calibri" panose="020F0502020204030204" pitchFamily="34" charset="0"/>
                          <a:ea typeface="Times New Roman" panose="02020603050405020304" pitchFamily="18" charset="0"/>
                          <a:cs typeface="Times New Roman" panose="02020603050405020304" pitchFamily="18" charset="0"/>
                        </a:rPr>
                        <a:t>Titularissen</a:t>
                      </a:r>
                      <a:endParaRPr lang="fr-BE" sz="900" b="1" dirty="0">
                        <a:effectLst/>
                        <a:latin typeface="Calibri" panose="020F0502020204030204" pitchFamily="34" charset="0"/>
                        <a:ea typeface="Times New Roman" panose="02020603050405020304" pitchFamily="18" charset="0"/>
                        <a:cs typeface="Times New Roman" panose="02020603050405020304" pitchFamily="18" charset="0"/>
                      </a:endParaRPr>
                    </a:p>
                    <a:p>
                      <a:pPr marR="209550" algn="just">
                        <a:lnSpc>
                          <a:spcPct val="107000"/>
                        </a:lnSpc>
                        <a:spcAft>
                          <a:spcPts val="800"/>
                        </a:spcAft>
                      </a:pPr>
                      <a:r>
                        <a:rPr lang="fr-FR" sz="900" b="1" spc="-10" dirty="0">
                          <a:effectLst/>
                          <a:latin typeface="Calibri" panose="020F0502020204030204" pitchFamily="34" charset="0"/>
                          <a:ea typeface="Times New Roman" panose="02020603050405020304" pitchFamily="18" charset="0"/>
                          <a:cs typeface="Calibri" panose="020F0502020204030204" pitchFamily="34" charset="0"/>
                        </a:rPr>
                        <a:t>Colin Yves</a:t>
                      </a:r>
                      <a:endParaRPr lang="fr-BE" sz="900" b="1" dirty="0">
                        <a:effectLst/>
                        <a:latin typeface="Calibri" panose="020F0502020204030204" pitchFamily="34" charset="0"/>
                        <a:ea typeface="Times New Roman" panose="02020603050405020304" pitchFamily="18" charset="0"/>
                        <a:cs typeface="Times New Roman" panose="02020603050405020304" pitchFamily="18" charset="0"/>
                      </a:endParaRPr>
                    </a:p>
                    <a:p>
                      <a:pPr marR="209550" algn="just">
                        <a:lnSpc>
                          <a:spcPct val="107000"/>
                        </a:lnSpc>
                        <a:spcAft>
                          <a:spcPts val="800"/>
                        </a:spcAft>
                      </a:pPr>
                      <a:r>
                        <a:rPr lang="fr-FR" sz="900" b="1" spc="-10" dirty="0" err="1">
                          <a:effectLst/>
                          <a:latin typeface="Calibri" panose="020F0502020204030204" pitchFamily="34" charset="0"/>
                          <a:ea typeface="Times New Roman" panose="02020603050405020304" pitchFamily="18" charset="0"/>
                          <a:cs typeface="Calibri" panose="020F0502020204030204" pitchFamily="34" charset="0"/>
                        </a:rPr>
                        <a:t>Uyterelst</a:t>
                      </a:r>
                      <a:r>
                        <a:rPr lang="fr-FR" sz="900" b="1" spc="-10" dirty="0">
                          <a:effectLst/>
                          <a:latin typeface="Calibri" panose="020F0502020204030204" pitchFamily="34" charset="0"/>
                          <a:ea typeface="Times New Roman" panose="02020603050405020304" pitchFamily="18" charset="0"/>
                          <a:cs typeface="Calibri" panose="020F0502020204030204" pitchFamily="34" charset="0"/>
                        </a:rPr>
                        <a:t> Anne</a:t>
                      </a:r>
                      <a:endParaRPr lang="fr-BE" sz="900" b="1" dirty="0">
                        <a:effectLst/>
                        <a:latin typeface="Calibri" panose="020F0502020204030204" pitchFamily="34" charset="0"/>
                        <a:ea typeface="Times New Roman" panose="02020603050405020304" pitchFamily="18" charset="0"/>
                        <a:cs typeface="Times New Roman" panose="02020603050405020304" pitchFamily="18" charset="0"/>
                      </a:endParaRPr>
                    </a:p>
                    <a:p>
                      <a:pPr marR="209550" algn="just">
                        <a:lnSpc>
                          <a:spcPct val="107000"/>
                        </a:lnSpc>
                        <a:spcAft>
                          <a:spcPts val="800"/>
                        </a:spcAft>
                      </a:pPr>
                      <a:r>
                        <a:rPr lang="fr-FR" sz="900" b="1" spc="-10" dirty="0">
                          <a:effectLst/>
                          <a:latin typeface="Calibri" panose="020F0502020204030204" pitchFamily="34" charset="0"/>
                          <a:ea typeface="Times New Roman" panose="02020603050405020304" pitchFamily="18" charset="0"/>
                          <a:cs typeface="Calibri" panose="020F0502020204030204" pitchFamily="34" charset="0"/>
                        </a:rPr>
                        <a:t>Nelson Jacques</a:t>
                      </a:r>
                      <a:endParaRPr lang="fr-BE" sz="900" b="1" dirty="0">
                        <a:effectLst/>
                        <a:latin typeface="Calibri" panose="020F0502020204030204" pitchFamily="34" charset="0"/>
                        <a:ea typeface="Times New Roman" panose="02020603050405020304" pitchFamily="18" charset="0"/>
                        <a:cs typeface="Times New Roman" panose="02020603050405020304" pitchFamily="18" charset="0"/>
                      </a:endParaRPr>
                    </a:p>
                    <a:p>
                      <a:pPr marR="209550" algn="just">
                        <a:lnSpc>
                          <a:spcPct val="107000"/>
                        </a:lnSpc>
                        <a:spcAft>
                          <a:spcPts val="800"/>
                        </a:spcAft>
                      </a:pPr>
                      <a:r>
                        <a:rPr lang="fr-FR" sz="900" b="1" spc="-10" dirty="0" err="1">
                          <a:effectLst/>
                          <a:latin typeface="Calibri" panose="020F0502020204030204" pitchFamily="34" charset="0"/>
                          <a:ea typeface="Times New Roman" panose="02020603050405020304" pitchFamily="18" charset="0"/>
                          <a:cs typeface="Calibri" panose="020F0502020204030204" pitchFamily="34" charset="0"/>
                        </a:rPr>
                        <a:t>Delval</a:t>
                      </a:r>
                      <a:r>
                        <a:rPr lang="fr-FR" sz="900" b="1" spc="-10" dirty="0">
                          <a:effectLst/>
                          <a:latin typeface="Calibri" panose="020F0502020204030204" pitchFamily="34" charset="0"/>
                          <a:ea typeface="Times New Roman" panose="02020603050405020304" pitchFamily="18" charset="0"/>
                          <a:cs typeface="Calibri" panose="020F0502020204030204" pitchFamily="34" charset="0"/>
                        </a:rPr>
                        <a:t> Yvette</a:t>
                      </a:r>
                      <a:endParaRPr lang="fr-BE" sz="900" b="1" dirty="0">
                        <a:effectLst/>
                        <a:latin typeface="Calibri" panose="020F0502020204030204" pitchFamily="34" charset="0"/>
                        <a:ea typeface="Times New Roman" panose="02020603050405020304" pitchFamily="18" charset="0"/>
                        <a:cs typeface="Times New Roman" panose="02020603050405020304" pitchFamily="18" charset="0"/>
                      </a:endParaRPr>
                    </a:p>
                    <a:p>
                      <a:pPr marR="209550" algn="just">
                        <a:lnSpc>
                          <a:spcPct val="107000"/>
                        </a:lnSpc>
                        <a:spcAft>
                          <a:spcPts val="990"/>
                        </a:spcAft>
                      </a:pPr>
                      <a:r>
                        <a:rPr lang="fr-FR" sz="900" b="1" spc="-10" dirty="0" err="1">
                          <a:effectLst/>
                          <a:latin typeface="Calibri" panose="020F0502020204030204" pitchFamily="34" charset="0"/>
                          <a:ea typeface="Times New Roman" panose="02020603050405020304" pitchFamily="18" charset="0"/>
                          <a:cs typeface="Calibri" panose="020F0502020204030204" pitchFamily="34" charset="0"/>
                        </a:rPr>
                        <a:t>Geirts</a:t>
                      </a:r>
                      <a:r>
                        <a:rPr lang="fr-FR" sz="900" b="1" spc="-10" dirty="0">
                          <a:effectLst/>
                          <a:latin typeface="Calibri" panose="020F0502020204030204" pitchFamily="34" charset="0"/>
                          <a:ea typeface="Times New Roman" panose="02020603050405020304" pitchFamily="18" charset="0"/>
                          <a:cs typeface="Calibri" panose="020F0502020204030204" pitchFamily="34" charset="0"/>
                        </a:rPr>
                        <a:t> Julien</a:t>
                      </a:r>
                      <a:endParaRPr lang="fr-BE"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999" marR="26999"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R="209550" algn="just">
                        <a:lnSpc>
                          <a:spcPct val="107000"/>
                        </a:lnSpc>
                        <a:spcBef>
                          <a:spcPts val="450"/>
                        </a:spcBef>
                        <a:spcAft>
                          <a:spcPts val="990"/>
                        </a:spcAft>
                      </a:pPr>
                      <a:r>
                        <a:rPr lang="fr-FR" sz="900" spc="-10">
                          <a:effectLst/>
                          <a:latin typeface="Calibri" panose="020F0502020204030204" pitchFamily="34" charset="0"/>
                          <a:ea typeface="Times New Roman" panose="02020603050405020304" pitchFamily="18" charset="0"/>
                          <a:cs typeface="Calibri" panose="020F0502020204030204" pitchFamily="34" charset="0"/>
                        </a:rPr>
                        <a:t> </a:t>
                      </a:r>
                      <a:endParaRPr lang="fr-B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26999" marR="2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9550" algn="just">
                        <a:lnSpc>
                          <a:spcPct val="107000"/>
                        </a:lnSpc>
                        <a:spcBef>
                          <a:spcPts val="450"/>
                        </a:spcBef>
                        <a:spcAft>
                          <a:spcPts val="990"/>
                        </a:spcAft>
                      </a:pPr>
                      <a:r>
                        <a:rPr lang="fr-FR" sz="900" spc="-10">
                          <a:effectLst/>
                          <a:latin typeface="Calibri" panose="020F0502020204030204" pitchFamily="34" charset="0"/>
                          <a:ea typeface="Times New Roman" panose="02020603050405020304" pitchFamily="18" charset="0"/>
                          <a:cs typeface="Calibri" panose="020F0502020204030204" pitchFamily="34" charset="0"/>
                        </a:rPr>
                        <a:t> </a:t>
                      </a:r>
                      <a:endParaRPr lang="fr-B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26999" marR="2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9550" algn="just">
                        <a:lnSpc>
                          <a:spcPct val="107000"/>
                        </a:lnSpc>
                        <a:spcBef>
                          <a:spcPts val="450"/>
                        </a:spcBef>
                        <a:spcAft>
                          <a:spcPts val="990"/>
                        </a:spcAft>
                      </a:pPr>
                      <a:r>
                        <a:rPr lang="fr-FR" sz="900" spc="-10" dirty="0">
                          <a:effectLst/>
                          <a:latin typeface="Calibri" panose="020F0502020204030204" pitchFamily="34" charset="0"/>
                          <a:ea typeface="Times New Roman" panose="02020603050405020304" pitchFamily="18" charset="0"/>
                          <a:cs typeface="Calibri" panose="020F0502020204030204" pitchFamily="34" charset="0"/>
                        </a:rPr>
                        <a:t> </a:t>
                      </a:r>
                      <a:endParaRPr lang="fr-BE"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999" marR="2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9550" algn="just">
                        <a:lnSpc>
                          <a:spcPct val="107000"/>
                        </a:lnSpc>
                        <a:spcBef>
                          <a:spcPts val="450"/>
                        </a:spcBef>
                        <a:spcAft>
                          <a:spcPts val="990"/>
                        </a:spcAft>
                      </a:pPr>
                      <a:r>
                        <a:rPr lang="fr-FR" sz="900" spc="-10">
                          <a:effectLst/>
                          <a:latin typeface="Calibri" panose="020F0502020204030204" pitchFamily="34" charset="0"/>
                          <a:ea typeface="Times New Roman" panose="02020603050405020304" pitchFamily="18" charset="0"/>
                          <a:cs typeface="Calibri" panose="020F0502020204030204" pitchFamily="34" charset="0"/>
                        </a:rPr>
                        <a:t> </a:t>
                      </a:r>
                      <a:endParaRPr lang="fr-B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26999" marR="2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9550" algn="just">
                        <a:lnSpc>
                          <a:spcPct val="107000"/>
                        </a:lnSpc>
                        <a:spcBef>
                          <a:spcPts val="450"/>
                        </a:spcBef>
                        <a:spcAft>
                          <a:spcPts val="990"/>
                        </a:spcAft>
                      </a:pPr>
                      <a:r>
                        <a:rPr lang="fr-FR" sz="900" spc="-10">
                          <a:effectLst/>
                          <a:latin typeface="Calibri" panose="020F0502020204030204" pitchFamily="34" charset="0"/>
                          <a:ea typeface="Times New Roman" panose="02020603050405020304" pitchFamily="18" charset="0"/>
                          <a:cs typeface="Calibri" panose="020F0502020204030204" pitchFamily="34" charset="0"/>
                        </a:rPr>
                        <a:t> </a:t>
                      </a:r>
                      <a:endParaRPr lang="fr-B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26999" marR="2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9550" algn="just">
                        <a:lnSpc>
                          <a:spcPct val="107000"/>
                        </a:lnSpc>
                        <a:spcBef>
                          <a:spcPts val="450"/>
                        </a:spcBef>
                        <a:spcAft>
                          <a:spcPts val="990"/>
                        </a:spcAft>
                      </a:pPr>
                      <a:r>
                        <a:rPr lang="fr-FR" sz="900" spc="-10">
                          <a:effectLst/>
                          <a:latin typeface="Calibri" panose="020F0502020204030204" pitchFamily="34" charset="0"/>
                          <a:ea typeface="Times New Roman" panose="02020603050405020304" pitchFamily="18" charset="0"/>
                          <a:cs typeface="Calibri" panose="020F0502020204030204" pitchFamily="34" charset="0"/>
                        </a:rPr>
                        <a:t> </a:t>
                      </a:r>
                      <a:endParaRPr lang="fr-B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26999" marR="2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9550" algn="just">
                        <a:lnSpc>
                          <a:spcPct val="107000"/>
                        </a:lnSpc>
                        <a:spcBef>
                          <a:spcPts val="450"/>
                        </a:spcBef>
                        <a:spcAft>
                          <a:spcPts val="990"/>
                        </a:spcAft>
                      </a:pPr>
                      <a:r>
                        <a:rPr lang="fr-FR" sz="900" spc="-10">
                          <a:effectLst/>
                          <a:latin typeface="Calibri" panose="020F0502020204030204" pitchFamily="34" charset="0"/>
                          <a:ea typeface="Times New Roman" panose="02020603050405020304" pitchFamily="18" charset="0"/>
                          <a:cs typeface="Calibri" panose="020F0502020204030204" pitchFamily="34" charset="0"/>
                        </a:rPr>
                        <a:t> </a:t>
                      </a:r>
                      <a:endParaRPr lang="fr-B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26999" marR="2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9550" algn="just">
                        <a:lnSpc>
                          <a:spcPct val="107000"/>
                        </a:lnSpc>
                        <a:spcBef>
                          <a:spcPts val="450"/>
                        </a:spcBef>
                        <a:spcAft>
                          <a:spcPts val="990"/>
                        </a:spcAft>
                      </a:pPr>
                      <a:r>
                        <a:rPr lang="fr-FR" sz="900" spc="-10" dirty="0">
                          <a:effectLst/>
                          <a:latin typeface="Calibri" panose="020F0502020204030204" pitchFamily="34" charset="0"/>
                          <a:ea typeface="Times New Roman" panose="02020603050405020304" pitchFamily="18" charset="0"/>
                          <a:cs typeface="Calibri" panose="020F0502020204030204" pitchFamily="34" charset="0"/>
                        </a:rPr>
                        <a:t> </a:t>
                      </a:r>
                      <a:endParaRPr lang="fr-BE"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999" marR="26999"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32664"/>
                  </a:ext>
                </a:extLst>
              </a:tr>
              <a:tr h="1655016">
                <a:tc>
                  <a:txBody>
                    <a:bodyPr/>
                    <a:lstStyle/>
                    <a:p>
                      <a:pPr>
                        <a:lnSpc>
                          <a:spcPct val="107000"/>
                        </a:lnSpc>
                        <a:spcAft>
                          <a:spcPts val="800"/>
                        </a:spcAft>
                      </a:pPr>
                      <a:r>
                        <a:rPr lang="fr-FR" sz="900" b="1" u="sng" dirty="0" err="1" smtClean="0">
                          <a:effectLst/>
                          <a:latin typeface="Calibri" panose="020F0502020204030204" pitchFamily="34" charset="0"/>
                          <a:ea typeface="Times New Roman" panose="02020603050405020304" pitchFamily="18" charset="0"/>
                          <a:cs typeface="Times New Roman" panose="02020603050405020304" pitchFamily="18" charset="0"/>
                        </a:rPr>
                        <a:t>Opvolgers</a:t>
                      </a:r>
                      <a:endParaRPr lang="fr-BE" sz="900" b="1" dirty="0">
                        <a:effectLst/>
                        <a:latin typeface="Calibri" panose="020F0502020204030204" pitchFamily="34" charset="0"/>
                        <a:ea typeface="Times New Roman" panose="02020603050405020304" pitchFamily="18" charset="0"/>
                        <a:cs typeface="Times New Roman" panose="02020603050405020304" pitchFamily="18" charset="0"/>
                      </a:endParaRPr>
                    </a:p>
                    <a:p>
                      <a:pPr marR="209550" algn="just">
                        <a:lnSpc>
                          <a:spcPct val="107000"/>
                        </a:lnSpc>
                        <a:spcAft>
                          <a:spcPts val="800"/>
                        </a:spcAft>
                      </a:pPr>
                      <a:r>
                        <a:rPr lang="fr-FR" sz="900" b="1" spc="-10" dirty="0">
                          <a:effectLst/>
                          <a:latin typeface="Calibri" panose="020F0502020204030204" pitchFamily="34" charset="0"/>
                          <a:ea typeface="Times New Roman" panose="02020603050405020304" pitchFamily="18" charset="0"/>
                          <a:cs typeface="Calibri" panose="020F0502020204030204" pitchFamily="34" charset="0"/>
                        </a:rPr>
                        <a:t>Boulet Annie</a:t>
                      </a:r>
                      <a:endParaRPr lang="fr-BE" sz="900" b="1" dirty="0">
                        <a:effectLst/>
                        <a:latin typeface="Calibri" panose="020F0502020204030204" pitchFamily="34" charset="0"/>
                        <a:ea typeface="Times New Roman" panose="02020603050405020304" pitchFamily="18" charset="0"/>
                        <a:cs typeface="Times New Roman" panose="02020603050405020304" pitchFamily="18" charset="0"/>
                      </a:endParaRPr>
                    </a:p>
                    <a:p>
                      <a:pPr marR="209550" algn="just">
                        <a:lnSpc>
                          <a:spcPct val="107000"/>
                        </a:lnSpc>
                        <a:spcAft>
                          <a:spcPts val="800"/>
                        </a:spcAft>
                      </a:pPr>
                      <a:r>
                        <a:rPr lang="fr-FR" sz="900" b="1" spc="-10" dirty="0">
                          <a:effectLst/>
                          <a:latin typeface="Calibri" panose="020F0502020204030204" pitchFamily="34" charset="0"/>
                          <a:ea typeface="Times New Roman" panose="02020603050405020304" pitchFamily="18" charset="0"/>
                          <a:cs typeface="Calibri" panose="020F0502020204030204" pitchFamily="34" charset="0"/>
                        </a:rPr>
                        <a:t>Adam Thierry</a:t>
                      </a:r>
                      <a:endParaRPr lang="fr-BE" sz="900" b="1" dirty="0">
                        <a:effectLst/>
                        <a:latin typeface="Calibri" panose="020F0502020204030204" pitchFamily="34" charset="0"/>
                        <a:ea typeface="Times New Roman" panose="02020603050405020304" pitchFamily="18" charset="0"/>
                        <a:cs typeface="Times New Roman" panose="02020603050405020304" pitchFamily="18" charset="0"/>
                      </a:endParaRPr>
                    </a:p>
                    <a:p>
                      <a:pPr marR="209550" algn="just">
                        <a:lnSpc>
                          <a:spcPct val="107000"/>
                        </a:lnSpc>
                        <a:spcAft>
                          <a:spcPts val="800"/>
                        </a:spcAft>
                      </a:pPr>
                      <a:r>
                        <a:rPr lang="fr-FR" sz="900" b="1" spc="-10" dirty="0">
                          <a:effectLst/>
                          <a:latin typeface="Calibri" panose="020F0502020204030204" pitchFamily="34" charset="0"/>
                          <a:ea typeface="Times New Roman" panose="02020603050405020304" pitchFamily="18" charset="0"/>
                          <a:cs typeface="Calibri" panose="020F0502020204030204" pitchFamily="34" charset="0"/>
                        </a:rPr>
                        <a:t>Rogge Marie</a:t>
                      </a:r>
                      <a:endParaRPr lang="fr-BE" sz="900" b="1" dirty="0">
                        <a:effectLst/>
                        <a:latin typeface="Calibri" panose="020F0502020204030204" pitchFamily="34" charset="0"/>
                        <a:ea typeface="Times New Roman" panose="02020603050405020304" pitchFamily="18" charset="0"/>
                        <a:cs typeface="Times New Roman" panose="02020603050405020304" pitchFamily="18" charset="0"/>
                      </a:endParaRPr>
                    </a:p>
                    <a:p>
                      <a:pPr marR="209550" algn="just">
                        <a:lnSpc>
                          <a:spcPct val="107000"/>
                        </a:lnSpc>
                        <a:spcAft>
                          <a:spcPts val="800"/>
                        </a:spcAft>
                      </a:pPr>
                      <a:r>
                        <a:rPr lang="fr-FR" sz="900" b="1" spc="-10" dirty="0" err="1">
                          <a:effectLst/>
                          <a:latin typeface="Calibri" panose="020F0502020204030204" pitchFamily="34" charset="0"/>
                          <a:ea typeface="Times New Roman" panose="02020603050405020304" pitchFamily="18" charset="0"/>
                          <a:cs typeface="Calibri" panose="020F0502020204030204" pitchFamily="34" charset="0"/>
                        </a:rPr>
                        <a:t>Xhoffer</a:t>
                      </a:r>
                      <a:r>
                        <a:rPr lang="fr-FR" sz="900" b="1" spc="-10" dirty="0">
                          <a:effectLst/>
                          <a:latin typeface="Calibri" panose="020F0502020204030204" pitchFamily="34" charset="0"/>
                          <a:ea typeface="Times New Roman" panose="02020603050405020304" pitchFamily="18" charset="0"/>
                          <a:cs typeface="Calibri" panose="020F0502020204030204" pitchFamily="34" charset="0"/>
                        </a:rPr>
                        <a:t> Philippe</a:t>
                      </a:r>
                      <a:endParaRPr lang="fr-BE" sz="900" b="1" dirty="0">
                        <a:effectLst/>
                        <a:latin typeface="Calibri" panose="020F0502020204030204" pitchFamily="34" charset="0"/>
                        <a:ea typeface="Times New Roman" panose="02020603050405020304" pitchFamily="18" charset="0"/>
                        <a:cs typeface="Times New Roman" panose="02020603050405020304" pitchFamily="18" charset="0"/>
                      </a:endParaRPr>
                    </a:p>
                    <a:p>
                      <a:pPr marR="209550" algn="just">
                        <a:lnSpc>
                          <a:spcPct val="107000"/>
                        </a:lnSpc>
                        <a:spcAft>
                          <a:spcPts val="800"/>
                        </a:spcAft>
                      </a:pPr>
                      <a:r>
                        <a:rPr lang="fr-FR" sz="900" b="1" spc="-10" dirty="0" err="1">
                          <a:effectLst/>
                          <a:latin typeface="Calibri" panose="020F0502020204030204" pitchFamily="34" charset="0"/>
                          <a:ea typeface="Times New Roman" panose="02020603050405020304" pitchFamily="18" charset="0"/>
                          <a:cs typeface="Calibri" panose="020F0502020204030204" pitchFamily="34" charset="0"/>
                        </a:rPr>
                        <a:t>Tilquin</a:t>
                      </a:r>
                      <a:r>
                        <a:rPr lang="fr-FR" sz="900" b="1" spc="-10" dirty="0">
                          <a:effectLst/>
                          <a:latin typeface="Calibri" panose="020F0502020204030204" pitchFamily="34" charset="0"/>
                          <a:ea typeface="Times New Roman" panose="02020603050405020304" pitchFamily="18" charset="0"/>
                          <a:cs typeface="Calibri" panose="020F0502020204030204" pitchFamily="34" charset="0"/>
                        </a:rPr>
                        <a:t> Emilie</a:t>
                      </a:r>
                      <a:endParaRPr lang="fr-BE" sz="900" b="1" dirty="0">
                        <a:effectLst/>
                        <a:latin typeface="Calibri" panose="020F0502020204030204" pitchFamily="34" charset="0"/>
                        <a:ea typeface="Times New Roman" panose="02020603050405020304" pitchFamily="18" charset="0"/>
                        <a:cs typeface="Times New Roman" panose="02020603050405020304" pitchFamily="18" charset="0"/>
                      </a:endParaRPr>
                    </a:p>
                    <a:p>
                      <a:pPr marR="209550" algn="just">
                        <a:lnSpc>
                          <a:spcPct val="107000"/>
                        </a:lnSpc>
                        <a:spcAft>
                          <a:spcPts val="990"/>
                        </a:spcAft>
                      </a:pPr>
                      <a:r>
                        <a:rPr lang="fr-FR" sz="900" b="1" spc="-10" dirty="0">
                          <a:effectLst/>
                          <a:latin typeface="Calibri" panose="020F0502020204030204" pitchFamily="34" charset="0"/>
                          <a:ea typeface="Times New Roman" panose="02020603050405020304" pitchFamily="18" charset="0"/>
                          <a:cs typeface="Calibri" panose="020F0502020204030204" pitchFamily="34" charset="0"/>
                        </a:rPr>
                        <a:t>Robin </a:t>
                      </a:r>
                      <a:r>
                        <a:rPr lang="fr-FR" sz="900" b="1" spc="-10" dirty="0" smtClean="0">
                          <a:effectLst/>
                          <a:latin typeface="Calibri" panose="020F0502020204030204" pitchFamily="34" charset="0"/>
                          <a:ea typeface="Times New Roman" panose="02020603050405020304" pitchFamily="18" charset="0"/>
                          <a:cs typeface="Calibri" panose="020F0502020204030204" pitchFamily="34" charset="0"/>
                        </a:rPr>
                        <a:t>Ernest</a:t>
                      </a:r>
                      <a:endParaRPr lang="fr-BE"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999" marR="26999"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R="209550" algn="just">
                        <a:lnSpc>
                          <a:spcPct val="107000"/>
                        </a:lnSpc>
                        <a:spcBef>
                          <a:spcPts val="450"/>
                        </a:spcBef>
                        <a:spcAft>
                          <a:spcPts val="990"/>
                        </a:spcAft>
                      </a:pPr>
                      <a:r>
                        <a:rPr lang="fr-FR" sz="900" spc="-10">
                          <a:effectLst/>
                          <a:latin typeface="Calibri" panose="020F0502020204030204" pitchFamily="34" charset="0"/>
                          <a:ea typeface="Times New Roman" panose="02020603050405020304" pitchFamily="18" charset="0"/>
                          <a:cs typeface="Calibri" panose="020F0502020204030204" pitchFamily="34" charset="0"/>
                        </a:rPr>
                        <a:t> </a:t>
                      </a:r>
                      <a:endParaRPr lang="fr-B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26999" marR="2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R="209550" algn="just">
                        <a:lnSpc>
                          <a:spcPct val="107000"/>
                        </a:lnSpc>
                        <a:spcBef>
                          <a:spcPts val="450"/>
                        </a:spcBef>
                        <a:spcAft>
                          <a:spcPts val="990"/>
                        </a:spcAft>
                      </a:pPr>
                      <a:r>
                        <a:rPr lang="fr-FR" sz="900" spc="-10">
                          <a:effectLst/>
                          <a:latin typeface="Calibri" panose="020F0502020204030204" pitchFamily="34" charset="0"/>
                          <a:ea typeface="Times New Roman" panose="02020603050405020304" pitchFamily="18" charset="0"/>
                          <a:cs typeface="Calibri" panose="020F0502020204030204" pitchFamily="34" charset="0"/>
                        </a:rPr>
                        <a:t> </a:t>
                      </a:r>
                      <a:endParaRPr lang="fr-B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26999" marR="2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R="209550" algn="just">
                        <a:lnSpc>
                          <a:spcPct val="107000"/>
                        </a:lnSpc>
                        <a:spcBef>
                          <a:spcPts val="450"/>
                        </a:spcBef>
                        <a:spcAft>
                          <a:spcPts val="990"/>
                        </a:spcAft>
                      </a:pPr>
                      <a:r>
                        <a:rPr lang="fr-FR" sz="900" spc="-10">
                          <a:effectLst/>
                          <a:latin typeface="Calibri" panose="020F0502020204030204" pitchFamily="34" charset="0"/>
                          <a:ea typeface="Times New Roman" panose="02020603050405020304" pitchFamily="18" charset="0"/>
                          <a:cs typeface="Calibri" panose="020F0502020204030204" pitchFamily="34" charset="0"/>
                        </a:rPr>
                        <a:t> </a:t>
                      </a:r>
                      <a:endParaRPr lang="fr-B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26999" marR="2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R="209550" algn="just">
                        <a:lnSpc>
                          <a:spcPct val="107000"/>
                        </a:lnSpc>
                        <a:spcBef>
                          <a:spcPts val="450"/>
                        </a:spcBef>
                        <a:spcAft>
                          <a:spcPts val="990"/>
                        </a:spcAft>
                      </a:pPr>
                      <a:r>
                        <a:rPr lang="fr-FR" sz="900" spc="-10">
                          <a:effectLst/>
                          <a:latin typeface="Calibri" panose="020F0502020204030204" pitchFamily="34" charset="0"/>
                          <a:ea typeface="Times New Roman" panose="02020603050405020304" pitchFamily="18" charset="0"/>
                          <a:cs typeface="Calibri" panose="020F0502020204030204" pitchFamily="34" charset="0"/>
                        </a:rPr>
                        <a:t> </a:t>
                      </a:r>
                      <a:endParaRPr lang="fr-B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26999" marR="2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R="209550" algn="just">
                        <a:lnSpc>
                          <a:spcPct val="107000"/>
                        </a:lnSpc>
                        <a:spcBef>
                          <a:spcPts val="450"/>
                        </a:spcBef>
                        <a:spcAft>
                          <a:spcPts val="990"/>
                        </a:spcAft>
                      </a:pPr>
                      <a:r>
                        <a:rPr lang="fr-FR" sz="900" spc="-10">
                          <a:effectLst/>
                          <a:latin typeface="Calibri" panose="020F0502020204030204" pitchFamily="34" charset="0"/>
                          <a:ea typeface="Times New Roman" panose="02020603050405020304" pitchFamily="18" charset="0"/>
                          <a:cs typeface="Calibri" panose="020F0502020204030204" pitchFamily="34" charset="0"/>
                        </a:rPr>
                        <a:t> </a:t>
                      </a:r>
                      <a:endParaRPr lang="fr-B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26999" marR="2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R="209550" algn="just">
                        <a:lnSpc>
                          <a:spcPct val="107000"/>
                        </a:lnSpc>
                        <a:spcBef>
                          <a:spcPts val="450"/>
                        </a:spcBef>
                        <a:spcAft>
                          <a:spcPts val="990"/>
                        </a:spcAft>
                      </a:pPr>
                      <a:r>
                        <a:rPr lang="fr-FR" sz="900" spc="-10">
                          <a:effectLst/>
                          <a:latin typeface="Calibri" panose="020F0502020204030204" pitchFamily="34" charset="0"/>
                          <a:ea typeface="Times New Roman" panose="02020603050405020304" pitchFamily="18" charset="0"/>
                          <a:cs typeface="Calibri" panose="020F0502020204030204" pitchFamily="34" charset="0"/>
                        </a:rPr>
                        <a:t> </a:t>
                      </a:r>
                      <a:endParaRPr lang="fr-B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26999" marR="2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R="209550" algn="just">
                        <a:lnSpc>
                          <a:spcPct val="107000"/>
                        </a:lnSpc>
                        <a:spcBef>
                          <a:spcPts val="450"/>
                        </a:spcBef>
                        <a:spcAft>
                          <a:spcPts val="990"/>
                        </a:spcAft>
                      </a:pPr>
                      <a:r>
                        <a:rPr lang="fr-FR" sz="900" spc="-10">
                          <a:effectLst/>
                          <a:latin typeface="Calibri" panose="020F0502020204030204" pitchFamily="34" charset="0"/>
                          <a:ea typeface="Times New Roman" panose="02020603050405020304" pitchFamily="18" charset="0"/>
                          <a:cs typeface="Calibri" panose="020F0502020204030204" pitchFamily="34" charset="0"/>
                        </a:rPr>
                        <a:t> </a:t>
                      </a:r>
                      <a:endParaRPr lang="fr-B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26999" marR="2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R="209550" algn="just">
                        <a:lnSpc>
                          <a:spcPct val="107000"/>
                        </a:lnSpc>
                        <a:spcBef>
                          <a:spcPts val="450"/>
                        </a:spcBef>
                        <a:spcAft>
                          <a:spcPts val="990"/>
                        </a:spcAft>
                      </a:pPr>
                      <a:r>
                        <a:rPr lang="fr-FR" sz="900" spc="-10" dirty="0">
                          <a:effectLst/>
                          <a:latin typeface="Calibri" panose="020F0502020204030204" pitchFamily="34" charset="0"/>
                          <a:ea typeface="Times New Roman" panose="02020603050405020304" pitchFamily="18" charset="0"/>
                          <a:cs typeface="Calibri" panose="020F0502020204030204" pitchFamily="34" charset="0"/>
                        </a:rPr>
                        <a:t> </a:t>
                      </a:r>
                      <a:endParaRPr lang="fr-BE"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999" marR="26999"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44017836"/>
                  </a:ext>
                </a:extLst>
              </a:tr>
            </a:tbl>
          </a:graphicData>
        </a:graphic>
      </p:graphicFrame>
      <p:sp>
        <p:nvSpPr>
          <p:cNvPr id="4" name="Rectangle 3"/>
          <p:cNvSpPr/>
          <p:nvPr/>
        </p:nvSpPr>
        <p:spPr>
          <a:xfrm>
            <a:off x="6989053" y="2065588"/>
            <a:ext cx="4071974" cy="4355683"/>
          </a:xfrm>
          <a:prstGeom prst="rect">
            <a:avLst/>
          </a:prstGeom>
          <a:ln w="12700">
            <a:solidFill>
              <a:srgbClr val="B7673A"/>
            </a:solidFill>
          </a:ln>
        </p:spPr>
        <p:txBody>
          <a:bodyPr wrap="square">
            <a:spAutoFit/>
          </a:bodyPr>
          <a:lstStyle/>
          <a:p>
            <a:pPr marL="285750" indent="-285750">
              <a:lnSpc>
                <a:spcPct val="107000"/>
              </a:lnSpc>
              <a:buClr>
                <a:schemeClr val="accent4"/>
              </a:buClr>
              <a:buFont typeface="Wingdings" panose="05000000000000000000" pitchFamily="2" charset="2"/>
              <a:buChar char="§"/>
            </a:pPr>
            <a:r>
              <a:rPr lang="nl-NL" sz="1600" dirty="0">
                <a:latin typeface="Calibri" panose="020F0502020204030204" pitchFamily="34" charset="0"/>
                <a:ea typeface="Times New Roman" panose="02020603050405020304" pitchFamily="18" charset="0"/>
                <a:cs typeface="Calibri" panose="020F0502020204030204" pitchFamily="34" charset="0"/>
              </a:rPr>
              <a:t>Bij elke naamstem trekt </a:t>
            </a:r>
            <a:r>
              <a:rPr lang="nl-NL" sz="1600" dirty="0" smtClean="0">
                <a:latin typeface="Calibri" panose="020F0502020204030204" pitchFamily="34" charset="0"/>
                <a:ea typeface="Times New Roman" panose="02020603050405020304" pitchFamily="18" charset="0"/>
                <a:cs typeface="Calibri" panose="020F0502020204030204" pitchFamily="34" charset="0"/>
              </a:rPr>
              <a:t>een </a:t>
            </a:r>
            <a:r>
              <a:rPr lang="nl-NL" sz="1600" dirty="0" err="1" smtClean="0">
                <a:latin typeface="Calibri" panose="020F0502020204030204" pitchFamily="34" charset="0"/>
                <a:ea typeface="Times New Roman" panose="02020603050405020304" pitchFamily="18" charset="0"/>
                <a:cs typeface="Calibri" panose="020F0502020204030204" pitchFamily="34" charset="0"/>
              </a:rPr>
              <a:t>bureaulid</a:t>
            </a:r>
            <a:r>
              <a:rPr lang="nl-NL" sz="1600" dirty="0" smtClean="0">
                <a:latin typeface="Calibri" panose="020F0502020204030204" pitchFamily="34" charset="0"/>
                <a:ea typeface="Times New Roman" panose="02020603050405020304" pitchFamily="18" charset="0"/>
                <a:cs typeface="Calibri" panose="020F0502020204030204" pitchFamily="34" charset="0"/>
              </a:rPr>
              <a:t> een </a:t>
            </a:r>
            <a:r>
              <a:rPr lang="nl-NL" sz="1600" dirty="0">
                <a:latin typeface="Calibri" panose="020F0502020204030204" pitchFamily="34" charset="0"/>
                <a:ea typeface="Times New Roman" panose="02020603050405020304" pitchFamily="18" charset="0"/>
                <a:cs typeface="Calibri" panose="020F0502020204030204" pitchFamily="34" charset="0"/>
              </a:rPr>
              <a:t>rechtstaand streepje in de meest linkse kolom met bovenaan het cijfer 20. Het vijfde streepje gebruikt hij om de eerste vier streepjes schuin door te halen. Wanneer 20 stemmen met streepjes zijn aangeduid, gaat hij over naar de tweede kolom; enzovoort.</a:t>
            </a:r>
            <a:endParaRPr lang="nl-BE" sz="1600" dirty="0">
              <a:latin typeface="Calibri" panose="020F0502020204030204" pitchFamily="34" charset="0"/>
              <a:ea typeface="Times New Roman" panose="02020603050405020304" pitchFamily="18" charset="0"/>
              <a:cs typeface="Calibri" panose="020F0502020204030204" pitchFamily="34" charset="0"/>
            </a:endParaRPr>
          </a:p>
          <a:p>
            <a:pPr lvl="0">
              <a:lnSpc>
                <a:spcPct val="107000"/>
              </a:lnSpc>
              <a:spcAft>
                <a:spcPts val="0"/>
              </a:spcAft>
              <a:buClr>
                <a:schemeClr val="accent4"/>
              </a:buClr>
            </a:pPr>
            <a:endParaRPr lang="fr-BE" sz="1600" dirty="0">
              <a:latin typeface="Calibri" panose="020F0502020204030204" pitchFamily="34" charset="0"/>
              <a:ea typeface="Times New Roman" panose="02020603050405020304" pitchFamily="18" charset="0"/>
              <a:cs typeface="Times New Roman" panose="02020603050405020304" pitchFamily="18" charset="0"/>
            </a:endParaRPr>
          </a:p>
          <a:p>
            <a:pPr marL="285750" lvl="0" indent="-285750">
              <a:lnSpc>
                <a:spcPct val="107000"/>
              </a:lnSpc>
              <a:spcAft>
                <a:spcPts val="0"/>
              </a:spcAft>
              <a:buClr>
                <a:schemeClr val="accent4"/>
              </a:buClr>
              <a:buFont typeface="Wingdings" panose="05000000000000000000" pitchFamily="2" charset="2"/>
              <a:buChar char="§"/>
            </a:pPr>
            <a:r>
              <a:rPr lang="nl-NL" sz="1600" dirty="0">
                <a:latin typeface="Calibri" panose="020F0502020204030204" pitchFamily="34" charset="0"/>
                <a:ea typeface="Times New Roman" panose="02020603050405020304" pitchFamily="18" charset="0"/>
                <a:cs typeface="Calibri" panose="020F0502020204030204" pitchFamily="34" charset="0"/>
              </a:rPr>
              <a:t>Bij elk streepje roept hij luidop het aantal streepjes om die de kandidaat al behaald heeft</a:t>
            </a:r>
            <a:r>
              <a:rPr lang="nl-NL" sz="1600" dirty="0" smtClean="0">
                <a:latin typeface="Calibri" panose="020F0502020204030204" pitchFamily="34" charset="0"/>
                <a:ea typeface="Times New Roman" panose="02020603050405020304" pitchFamily="18" charset="0"/>
                <a:cs typeface="Calibri" panose="020F0502020204030204" pitchFamily="34" charset="0"/>
              </a:rPr>
              <a:t>.</a:t>
            </a:r>
          </a:p>
          <a:p>
            <a:pPr marL="285750" lvl="0" indent="-285750">
              <a:lnSpc>
                <a:spcPct val="107000"/>
              </a:lnSpc>
              <a:spcAft>
                <a:spcPts val="0"/>
              </a:spcAft>
              <a:buClr>
                <a:schemeClr val="accent4"/>
              </a:buClr>
              <a:buFont typeface="Wingdings" panose="05000000000000000000" pitchFamily="2" charset="2"/>
              <a:buChar char="§"/>
            </a:pPr>
            <a:endParaRPr lang="fr-BE" sz="1600" dirty="0">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107000"/>
              </a:lnSpc>
              <a:buClr>
                <a:schemeClr val="accent4"/>
              </a:buClr>
              <a:buFont typeface="Wingdings" panose="05000000000000000000" pitchFamily="2" charset="2"/>
              <a:buChar char="§"/>
            </a:pPr>
            <a:r>
              <a:rPr lang="nl-NL" sz="1600" dirty="0">
                <a:latin typeface="Calibri" panose="020F0502020204030204" pitchFamily="34" charset="0"/>
                <a:ea typeface="Times New Roman" panose="02020603050405020304" pitchFamily="18" charset="0"/>
                <a:cs typeface="Calibri" panose="020F0502020204030204" pitchFamily="34" charset="0"/>
              </a:rPr>
              <a:t>Telkens wanneer hij van kolom verandert, zegt hij luidop het aantal van de afgewerkte kolom.</a:t>
            </a:r>
            <a:endParaRPr lang="fr-BE" sz="1600" dirty="0">
              <a:latin typeface="Calibri" panose="020F0502020204030204" pitchFamily="34" charset="0"/>
              <a:ea typeface="Times New Roman" panose="02020603050405020304" pitchFamily="18" charset="0"/>
              <a:cs typeface="Calibri" panose="020F0502020204030204" pitchFamily="34" charset="0"/>
            </a:endParaRPr>
          </a:p>
        </p:txBody>
      </p:sp>
      <p:sp>
        <p:nvSpPr>
          <p:cNvPr id="5" name="Tekstvak 4"/>
          <p:cNvSpPr txBox="1"/>
          <p:nvPr/>
        </p:nvSpPr>
        <p:spPr>
          <a:xfrm>
            <a:off x="573011" y="6170422"/>
            <a:ext cx="5932747" cy="368490"/>
          </a:xfrm>
          <a:prstGeom prst="rect">
            <a:avLst/>
          </a:prstGeom>
          <a:noFill/>
        </p:spPr>
        <p:txBody>
          <a:bodyPr wrap="square" rtlCol="0">
            <a:spAutoFit/>
          </a:bodyPr>
          <a:lstStyle/>
          <a:p>
            <a:pPr algn="ctr"/>
            <a:r>
              <a:rPr lang="fr-BE" dirty="0" err="1" smtClean="0">
                <a:solidFill>
                  <a:srgbClr val="FF0000"/>
                </a:solidFill>
              </a:rPr>
              <a:t>Vul</a:t>
            </a:r>
            <a:r>
              <a:rPr lang="fr-BE" dirty="0" smtClean="0">
                <a:solidFill>
                  <a:srgbClr val="FF0000"/>
                </a:solidFill>
              </a:rPr>
              <a:t> de </a:t>
            </a:r>
            <a:r>
              <a:rPr lang="fr-BE" dirty="0" err="1" smtClean="0">
                <a:solidFill>
                  <a:srgbClr val="FF0000"/>
                </a:solidFill>
              </a:rPr>
              <a:t>samenvattende</a:t>
            </a:r>
            <a:r>
              <a:rPr lang="fr-BE" dirty="0" smtClean="0">
                <a:solidFill>
                  <a:srgbClr val="FF0000"/>
                </a:solidFill>
              </a:rPr>
              <a:t> </a:t>
            </a:r>
            <a:r>
              <a:rPr lang="fr-BE" dirty="0" err="1" smtClean="0">
                <a:solidFill>
                  <a:srgbClr val="FF0000"/>
                </a:solidFill>
              </a:rPr>
              <a:t>tabel</a:t>
            </a:r>
            <a:r>
              <a:rPr lang="fr-BE" dirty="0" smtClean="0">
                <a:solidFill>
                  <a:srgbClr val="FF0000"/>
                </a:solidFill>
              </a:rPr>
              <a:t> </a:t>
            </a:r>
            <a:r>
              <a:rPr lang="fr-BE" dirty="0" err="1" smtClean="0">
                <a:solidFill>
                  <a:srgbClr val="FF0000"/>
                </a:solidFill>
              </a:rPr>
              <a:t>aan</a:t>
            </a:r>
            <a:r>
              <a:rPr lang="fr-BE" dirty="0" smtClean="0">
                <a:solidFill>
                  <a:srgbClr val="FF0000"/>
                </a:solidFill>
              </a:rPr>
              <a:t> met </a:t>
            </a:r>
            <a:r>
              <a:rPr lang="fr-BE" dirty="0" err="1" smtClean="0">
                <a:solidFill>
                  <a:srgbClr val="FF0000"/>
                </a:solidFill>
              </a:rPr>
              <a:t>deze</a:t>
            </a:r>
            <a:r>
              <a:rPr lang="fr-BE" dirty="0" smtClean="0">
                <a:solidFill>
                  <a:srgbClr val="FF0000"/>
                </a:solidFill>
              </a:rPr>
              <a:t> </a:t>
            </a:r>
            <a:r>
              <a:rPr lang="fr-BE" dirty="0" err="1" smtClean="0">
                <a:solidFill>
                  <a:srgbClr val="FF0000"/>
                </a:solidFill>
              </a:rPr>
              <a:t>cijfers</a:t>
            </a:r>
            <a:endParaRPr lang="nl-BE" dirty="0">
              <a:solidFill>
                <a:srgbClr val="FF0000"/>
              </a:solidFill>
            </a:endParaRPr>
          </a:p>
        </p:txBody>
      </p:sp>
    </p:spTree>
    <p:extLst>
      <p:ext uri="{BB962C8B-B14F-4D97-AF65-F5344CB8AC3E}">
        <p14:creationId xmlns:p14="http://schemas.microsoft.com/office/powerpoint/2010/main" val="1344603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8" name="Titre 1"/>
          <p:cNvSpPr>
            <a:spLocks noGrp="1"/>
          </p:cNvSpPr>
          <p:nvPr>
            <p:ph type="title"/>
          </p:nvPr>
        </p:nvSpPr>
        <p:spPr>
          <a:xfrm>
            <a:off x="2171723" y="663307"/>
            <a:ext cx="9157646" cy="659218"/>
          </a:xfrm>
        </p:spPr>
        <p:txBody>
          <a:bodyPr>
            <a:normAutofit/>
          </a:bodyPr>
          <a:lstStyle/>
          <a:p>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8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8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telling</a:t>
            </a:r>
            <a:endPar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32</a:t>
            </a:fld>
            <a:endParaRPr lang="fr-BE"/>
          </a:p>
        </p:txBody>
      </p:sp>
      <p:sp>
        <p:nvSpPr>
          <p:cNvPr id="9" name="Espace réservé du contenu 2"/>
          <p:cNvSpPr txBox="1">
            <a:spLocks/>
          </p:cNvSpPr>
          <p:nvPr/>
        </p:nvSpPr>
        <p:spPr>
          <a:xfrm>
            <a:off x="1028722" y="1474051"/>
            <a:ext cx="10515600" cy="524742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50000"/>
              </a:lnSpc>
              <a:buNone/>
            </a:pPr>
            <a:r>
              <a:rPr lang="fr-BE" sz="2000" cap="small" dirty="0" err="1" smtClean="0"/>
              <a:t>Controle</a:t>
            </a:r>
            <a:r>
              <a:rPr lang="fr-BE" sz="2000" cap="small" dirty="0" smtClean="0"/>
              <a:t> van de </a:t>
            </a:r>
            <a:r>
              <a:rPr lang="fr-BE" sz="2000" cap="small" dirty="0" err="1" smtClean="0"/>
              <a:t>telling</a:t>
            </a:r>
            <a:r>
              <a:rPr lang="fr-BE" sz="2000" cap="small" dirty="0" smtClean="0"/>
              <a:t> </a:t>
            </a:r>
            <a:r>
              <a:rPr lang="fr-BE" sz="2000" cap="small" dirty="0" err="1" smtClean="0"/>
              <a:t>door</a:t>
            </a:r>
            <a:r>
              <a:rPr lang="fr-BE" sz="2000" cap="small" dirty="0" smtClean="0"/>
              <a:t> de </a:t>
            </a:r>
            <a:r>
              <a:rPr lang="fr-BE" sz="2000" cap="small" dirty="0" err="1" smtClean="0"/>
              <a:t>voorzitter</a:t>
            </a:r>
            <a:r>
              <a:rPr lang="fr-BE" sz="2000" cap="small" dirty="0" smtClean="0"/>
              <a:t> van het </a:t>
            </a:r>
            <a:r>
              <a:rPr lang="fr-BE" sz="2000" cap="small" dirty="0" err="1" smtClean="0"/>
              <a:t>kantonhoofdbureau</a:t>
            </a:r>
            <a:r>
              <a:rPr lang="fr-BE" sz="2000" cap="small" dirty="0" smtClean="0"/>
              <a:t> </a:t>
            </a:r>
          </a:p>
          <a:p>
            <a:pPr marL="0" lvl="1" indent="0">
              <a:lnSpc>
                <a:spcPct val="150000"/>
              </a:lnSpc>
              <a:buNone/>
            </a:pPr>
            <a:endParaRPr lang="fr-BE" sz="2000" cap="small" dirty="0" smtClean="0"/>
          </a:p>
          <a:p>
            <a:pPr marL="285750" lvl="1" indent="-285750">
              <a:lnSpc>
                <a:spcPct val="150000"/>
              </a:lnSpc>
            </a:pPr>
            <a:r>
              <a:rPr lang="fr-BE" sz="1700" dirty="0" smtClean="0"/>
              <a:t>Het bureau </a:t>
            </a:r>
            <a:r>
              <a:rPr lang="fr-BE" sz="1700" dirty="0" err="1" smtClean="0"/>
              <a:t>maakt</a:t>
            </a:r>
            <a:r>
              <a:rPr lang="fr-BE" sz="1700" dirty="0" smtClean="0"/>
              <a:t> </a:t>
            </a:r>
            <a:r>
              <a:rPr lang="fr-BE" sz="1700" dirty="0" err="1" smtClean="0"/>
              <a:t>een</a:t>
            </a:r>
            <a:r>
              <a:rPr lang="fr-BE" sz="1700" dirty="0" smtClean="0"/>
              <a:t> </a:t>
            </a:r>
            <a:r>
              <a:rPr lang="fr-BE" sz="1700" dirty="0" err="1" smtClean="0"/>
              <a:t>dubbel</a:t>
            </a:r>
            <a:r>
              <a:rPr lang="fr-BE" sz="1700" dirty="0" smtClean="0"/>
              <a:t> op van de </a:t>
            </a:r>
            <a:r>
              <a:rPr lang="fr-BE" sz="1700" dirty="0" err="1" smtClean="0"/>
              <a:t>samenvattende</a:t>
            </a:r>
            <a:r>
              <a:rPr lang="fr-BE" sz="1700" dirty="0" smtClean="0"/>
              <a:t> </a:t>
            </a:r>
            <a:r>
              <a:rPr lang="fr-BE" sz="1700" dirty="0" err="1" smtClean="0"/>
              <a:t>tabel</a:t>
            </a:r>
            <a:r>
              <a:rPr lang="fr-BE" sz="1700" dirty="0" smtClean="0"/>
              <a:t> van de </a:t>
            </a:r>
            <a:r>
              <a:rPr lang="fr-BE" sz="1700" dirty="0" err="1" smtClean="0"/>
              <a:t>telling</a:t>
            </a:r>
            <a:endParaRPr lang="fr-BE" sz="1700" dirty="0" smtClean="0"/>
          </a:p>
          <a:p>
            <a:pPr marL="0" lvl="1" indent="0">
              <a:lnSpc>
                <a:spcPct val="150000"/>
              </a:lnSpc>
              <a:buNone/>
            </a:pPr>
            <a:r>
              <a:rPr lang="nl-NL" sz="1700" b="1" dirty="0" smtClean="0"/>
              <a:t>De </a:t>
            </a:r>
            <a:r>
              <a:rPr lang="nl-NL" sz="1700" b="1" dirty="0"/>
              <a:t>voorzitter waarschuwt de leden van het telbureau dat ze het lokaal absoluut niet mogen verlaten tijdens zijn </a:t>
            </a:r>
            <a:r>
              <a:rPr lang="nl-NL" sz="1700" b="1" dirty="0" smtClean="0"/>
              <a:t>afwezigheid</a:t>
            </a:r>
          </a:p>
          <a:p>
            <a:pPr marL="285750" lvl="1" indent="-285750">
              <a:lnSpc>
                <a:spcPct val="150000"/>
              </a:lnSpc>
            </a:pPr>
            <a:r>
              <a:rPr lang="fr-BE" sz="1700" dirty="0" smtClean="0"/>
              <a:t>De </a:t>
            </a:r>
            <a:r>
              <a:rPr lang="fr-BE" sz="1700" dirty="0" err="1" smtClean="0"/>
              <a:t>voorzitter</a:t>
            </a:r>
            <a:r>
              <a:rPr lang="fr-BE" sz="1700" dirty="0" smtClean="0"/>
              <a:t> van het </a:t>
            </a:r>
            <a:r>
              <a:rPr lang="fr-BE" sz="1700" dirty="0" err="1" smtClean="0"/>
              <a:t>kantonhoofdbureau</a:t>
            </a:r>
            <a:r>
              <a:rPr lang="fr-BE" sz="1700" dirty="0" smtClean="0"/>
              <a:t> </a:t>
            </a:r>
            <a:r>
              <a:rPr lang="fr-BE" sz="1700" dirty="0" err="1" smtClean="0"/>
              <a:t>gaat</a:t>
            </a:r>
            <a:r>
              <a:rPr lang="fr-BE" sz="1700" dirty="0" smtClean="0"/>
              <a:t> na of </a:t>
            </a:r>
            <a:r>
              <a:rPr lang="fr-BE" sz="1700" dirty="0" err="1" smtClean="0"/>
              <a:t>alle</a:t>
            </a:r>
            <a:r>
              <a:rPr lang="fr-BE" sz="1700" dirty="0" smtClean="0"/>
              <a:t> </a:t>
            </a:r>
            <a:r>
              <a:rPr lang="fr-BE" sz="1700" dirty="0" err="1" smtClean="0"/>
              <a:t>cijfers</a:t>
            </a:r>
            <a:r>
              <a:rPr lang="fr-BE" sz="1700" dirty="0" smtClean="0"/>
              <a:t> in de </a:t>
            </a:r>
            <a:r>
              <a:rPr lang="fr-BE" sz="1700" dirty="0" err="1" smtClean="0"/>
              <a:t>samenvattende</a:t>
            </a:r>
            <a:r>
              <a:rPr lang="fr-BE" sz="1700" dirty="0" smtClean="0"/>
              <a:t> </a:t>
            </a:r>
            <a:r>
              <a:rPr lang="fr-BE" sz="1700" dirty="0" err="1" smtClean="0"/>
              <a:t>tabel</a:t>
            </a:r>
            <a:r>
              <a:rPr lang="fr-BE" sz="1700" dirty="0" smtClean="0"/>
              <a:t> </a:t>
            </a:r>
            <a:r>
              <a:rPr lang="fr-BE" sz="1700" dirty="0" err="1" smtClean="0"/>
              <a:t>voorkomen</a:t>
            </a:r>
            <a:endParaRPr lang="fr-BE" sz="1700" dirty="0"/>
          </a:p>
          <a:p>
            <a:pPr marL="285750" lvl="1" indent="-285750">
              <a:lnSpc>
                <a:spcPct val="150000"/>
              </a:lnSpc>
            </a:pPr>
            <a:r>
              <a:rPr lang="nl-NL" sz="1700" dirty="0" smtClean="0"/>
              <a:t>Als </a:t>
            </a:r>
            <a:r>
              <a:rPr lang="nl-NL" sz="1700" dirty="0"/>
              <a:t>de voorzitter van het kantonhoofdbureau weglatingen of niet-overeenstemmende uitkomsten vindt in de tabel, mag hij hier geen enkele wijziging in aanbrengen, maar hij zal deze vermelden in het </a:t>
            </a:r>
            <a:r>
              <a:rPr lang="nl-NL" sz="1700" dirty="0" smtClean="0"/>
              <a:t>proces-verbaal</a:t>
            </a:r>
            <a:endParaRPr lang="fr-BE" sz="1700" dirty="0" smtClean="0"/>
          </a:p>
          <a:p>
            <a:pPr marL="285750" lvl="1" indent="-285750">
              <a:lnSpc>
                <a:spcPct val="150000"/>
              </a:lnSpc>
            </a:pPr>
            <a:r>
              <a:rPr lang="nl-NL" sz="1700" dirty="0" smtClean="0"/>
              <a:t>Wanneer </a:t>
            </a:r>
            <a:r>
              <a:rPr lang="nl-NL" sz="1700" dirty="0"/>
              <a:t>de voorzitter van het kantonhoofdbureau vaststelt dat het dubbel juist is of nadat het telbureau de gevraagde verbeteringen heeft aangebracht, bevestigt hij de correctheid ervan in het proces-verbaal zelf van het bureau, op de voorziene plaats, en bevestigt hij eveneens de ontvangst van het dubbel exemplaar. </a:t>
            </a:r>
            <a:r>
              <a:rPr lang="nl-NL" sz="1700" dirty="0" smtClean="0"/>
              <a:t>Het dubbel van deze samenvattende tabel blijft op het kantonhoofdbureau.</a:t>
            </a:r>
            <a:endParaRPr lang="nl-BE" sz="1700" dirty="0"/>
          </a:p>
        </p:txBody>
      </p:sp>
    </p:spTree>
    <p:extLst>
      <p:ext uri="{BB962C8B-B14F-4D97-AF65-F5344CB8AC3E}">
        <p14:creationId xmlns:p14="http://schemas.microsoft.com/office/powerpoint/2010/main" val="3011732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8" name="Titre 1"/>
          <p:cNvSpPr>
            <a:spLocks noGrp="1"/>
          </p:cNvSpPr>
          <p:nvPr>
            <p:ph type="title"/>
          </p:nvPr>
        </p:nvSpPr>
        <p:spPr>
          <a:xfrm>
            <a:off x="2171723" y="663307"/>
            <a:ext cx="9157646" cy="659218"/>
          </a:xfrm>
        </p:spPr>
        <p:txBody>
          <a:bodyPr>
            <a:normAutofit/>
          </a:bodyPr>
          <a:lstStyle/>
          <a:p>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8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8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telling</a:t>
            </a:r>
            <a:endPar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a:xfrm>
            <a:off x="8685107" y="6356350"/>
            <a:ext cx="2743200" cy="365125"/>
          </a:xfrm>
        </p:spPr>
        <p:txBody>
          <a:bodyPr/>
          <a:lstStyle/>
          <a:p>
            <a:fld id="{2F7BF293-AAF6-49FC-B1CF-E9CB23417874}" type="slidenum">
              <a:rPr lang="fr-BE" smtClean="0"/>
              <a:t>33</a:t>
            </a:fld>
            <a:endParaRPr lang="fr-BE"/>
          </a:p>
        </p:txBody>
      </p:sp>
      <p:sp>
        <p:nvSpPr>
          <p:cNvPr id="9" name="Espace réservé du contenu 2"/>
          <p:cNvSpPr txBox="1">
            <a:spLocks/>
          </p:cNvSpPr>
          <p:nvPr/>
        </p:nvSpPr>
        <p:spPr>
          <a:xfrm>
            <a:off x="1028722" y="1474051"/>
            <a:ext cx="10515600" cy="52474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fr-BE" b="1" dirty="0" err="1"/>
              <a:t>S</a:t>
            </a:r>
            <a:r>
              <a:rPr lang="fr-BE" b="1" dirty="0" err="1" smtClean="0"/>
              <a:t>luiting</a:t>
            </a:r>
            <a:r>
              <a:rPr lang="fr-BE" b="1" dirty="0" smtClean="0"/>
              <a:t> van de </a:t>
            </a:r>
            <a:r>
              <a:rPr lang="fr-BE" b="1" dirty="0" err="1" smtClean="0"/>
              <a:t>verrichtingen</a:t>
            </a:r>
            <a:endParaRPr lang="fr-BE" b="1" dirty="0" smtClean="0"/>
          </a:p>
          <a:p>
            <a:pPr marL="0" lvl="1" indent="0">
              <a:buNone/>
            </a:pPr>
            <a:endParaRPr lang="fr-BE" b="1" dirty="0" smtClean="0"/>
          </a:p>
          <a:p>
            <a:pPr marL="285750" lvl="1" indent="-285750">
              <a:lnSpc>
                <a:spcPct val="150000"/>
              </a:lnSpc>
            </a:pPr>
            <a:r>
              <a:rPr lang="fr-BE" sz="1800" dirty="0" err="1" smtClean="0"/>
              <a:t>Onder</a:t>
            </a:r>
            <a:r>
              <a:rPr lang="fr-BE" sz="1800" dirty="0" smtClean="0"/>
              <a:t> </a:t>
            </a:r>
            <a:r>
              <a:rPr lang="fr-BE" sz="1800" dirty="0" err="1" smtClean="0"/>
              <a:t>omslag</a:t>
            </a:r>
            <a:r>
              <a:rPr lang="fr-BE" sz="1800" dirty="0" smtClean="0"/>
              <a:t> </a:t>
            </a:r>
            <a:r>
              <a:rPr lang="fr-BE" sz="1800" dirty="0" err="1" smtClean="0"/>
              <a:t>brengen</a:t>
            </a:r>
            <a:r>
              <a:rPr lang="fr-BE" sz="1800" dirty="0" smtClean="0"/>
              <a:t> van de </a:t>
            </a:r>
            <a:r>
              <a:rPr lang="fr-BE" sz="1800" dirty="0" err="1" smtClean="0"/>
              <a:t>stembiljetten</a:t>
            </a:r>
            <a:endParaRPr lang="fr-BE" sz="1800" dirty="0" smtClean="0"/>
          </a:p>
          <a:p>
            <a:pPr marL="742950" lvl="3" indent="-285750">
              <a:lnSpc>
                <a:spcPct val="150000"/>
              </a:lnSpc>
              <a:buFont typeface="Courier New" panose="02070309020205020404" pitchFamily="49" charset="0"/>
              <a:buChar char="o"/>
            </a:pPr>
            <a:r>
              <a:rPr lang="nl-NL" sz="1400" dirty="0"/>
              <a:t>Het bureau verzamelt eerst, zonder de gemaakte stapels te verstoren, de betwiste stembiljetten die </a:t>
            </a:r>
            <a:br>
              <a:rPr lang="nl-NL" sz="1400" dirty="0"/>
            </a:br>
            <a:r>
              <a:rPr lang="nl-NL" sz="1400" dirty="0"/>
              <a:t>geldig werden verklaard en steekt die in de hiervoor bestemde omslag;</a:t>
            </a:r>
            <a:endParaRPr lang="nl-BE" sz="1400" dirty="0"/>
          </a:p>
          <a:p>
            <a:pPr marL="742950" lvl="3" indent="-285750">
              <a:lnSpc>
                <a:spcPct val="150000"/>
              </a:lnSpc>
              <a:buFont typeface="Courier New" panose="02070309020205020404" pitchFamily="49" charset="0"/>
              <a:buChar char="o"/>
            </a:pPr>
            <a:r>
              <a:rPr lang="nl-NL" sz="1400" dirty="0"/>
              <a:t>Vervolgens verzamel je de betwiste stembiljetten die ongeldig werden verklaard en steek je die in de hiervoor bestemde omslag; </a:t>
            </a:r>
            <a:endParaRPr lang="nl-BE" sz="1400" dirty="0"/>
          </a:p>
          <a:p>
            <a:pPr marL="742950" lvl="3" indent="-285750">
              <a:lnSpc>
                <a:spcPct val="150000"/>
              </a:lnSpc>
              <a:buFont typeface="Courier New" panose="02070309020205020404" pitchFamily="49" charset="0"/>
              <a:buChar char="o"/>
            </a:pPr>
            <a:r>
              <a:rPr lang="nl-NL" sz="1400" dirty="0"/>
              <a:t>Je steekt de ongeldige stembiljetten en de blanco stembiljetten in de omslag;</a:t>
            </a:r>
            <a:endParaRPr lang="nl-BE" sz="1400" dirty="0"/>
          </a:p>
          <a:p>
            <a:pPr marL="742950" lvl="3" indent="-285750">
              <a:lnSpc>
                <a:spcPct val="150000"/>
              </a:lnSpc>
              <a:buFont typeface="Courier New" panose="02070309020205020404" pitchFamily="49" charset="0"/>
              <a:buChar char="o"/>
            </a:pPr>
            <a:r>
              <a:rPr lang="nl-NL" sz="1400" dirty="0"/>
              <a:t>Per lijst maak je een pakket per categorie. </a:t>
            </a:r>
            <a:endParaRPr lang="nl-BE" sz="1400" dirty="0"/>
          </a:p>
          <a:p>
            <a:pPr marL="285750" lvl="2" indent="-285750">
              <a:lnSpc>
                <a:spcPct val="150000"/>
              </a:lnSpc>
            </a:pPr>
            <a:r>
              <a:rPr lang="fr-BE" sz="1800" dirty="0" err="1" smtClean="0"/>
              <a:t>Afsluiting</a:t>
            </a:r>
            <a:r>
              <a:rPr lang="fr-BE" sz="1800" dirty="0" smtClean="0"/>
              <a:t> van het </a:t>
            </a:r>
            <a:r>
              <a:rPr lang="fr-BE" sz="1800" dirty="0" err="1" smtClean="0"/>
              <a:t>proces-verbaal</a:t>
            </a:r>
            <a:endParaRPr lang="fr-BE" sz="1800" dirty="0" smtClean="0"/>
          </a:p>
          <a:p>
            <a:pPr marL="742950" lvl="3" indent="-285750">
              <a:lnSpc>
                <a:spcPct val="150000"/>
              </a:lnSpc>
              <a:buFont typeface="Courier New" panose="02070309020205020404" pitchFamily="49" charset="0"/>
              <a:buChar char="o"/>
            </a:pPr>
            <a:r>
              <a:rPr lang="fr-BE" sz="1400" dirty="0" smtClean="0"/>
              <a:t>Het </a:t>
            </a:r>
            <a:r>
              <a:rPr lang="fr-BE" sz="1400" dirty="0" err="1" smtClean="0"/>
              <a:t>proces-verbaal</a:t>
            </a:r>
            <a:r>
              <a:rPr lang="fr-BE" sz="1400" dirty="0" smtClean="0"/>
              <a:t> </a:t>
            </a:r>
            <a:r>
              <a:rPr lang="fr-BE" sz="1400" dirty="0" err="1" smtClean="0"/>
              <a:t>wordt</a:t>
            </a:r>
            <a:r>
              <a:rPr lang="fr-BE" sz="1400" dirty="0" smtClean="0"/>
              <a:t> </a:t>
            </a:r>
            <a:r>
              <a:rPr lang="fr-BE" sz="1400" dirty="0" err="1" smtClean="0"/>
              <a:t>getekend</a:t>
            </a:r>
            <a:r>
              <a:rPr lang="fr-BE" sz="1400" dirty="0" smtClean="0"/>
              <a:t> </a:t>
            </a:r>
            <a:r>
              <a:rPr lang="fr-BE" sz="1400" dirty="0" err="1" smtClean="0"/>
              <a:t>door</a:t>
            </a:r>
            <a:r>
              <a:rPr lang="fr-BE" sz="1400" dirty="0" smtClean="0"/>
              <a:t> </a:t>
            </a:r>
            <a:r>
              <a:rPr lang="fr-BE" sz="1400" dirty="0" err="1" smtClean="0"/>
              <a:t>alle</a:t>
            </a:r>
            <a:r>
              <a:rPr lang="fr-BE" sz="1400" dirty="0" smtClean="0"/>
              <a:t> </a:t>
            </a:r>
            <a:r>
              <a:rPr lang="fr-BE" sz="1400" dirty="0" err="1" smtClean="0"/>
              <a:t>leden</a:t>
            </a:r>
            <a:r>
              <a:rPr lang="fr-BE" sz="1400" dirty="0" smtClean="0"/>
              <a:t> van het bureau en de </a:t>
            </a:r>
            <a:r>
              <a:rPr lang="fr-BE" sz="1400" dirty="0" err="1" smtClean="0"/>
              <a:t>getuigen</a:t>
            </a:r>
            <a:endParaRPr lang="fr-BE" sz="1400" dirty="0" smtClean="0"/>
          </a:p>
          <a:p>
            <a:pPr marL="742950" lvl="3" indent="-285750">
              <a:lnSpc>
                <a:spcPct val="150000"/>
              </a:lnSpc>
              <a:buFont typeface="Courier New" panose="02070309020205020404" pitchFamily="49" charset="0"/>
              <a:buChar char="o"/>
            </a:pPr>
            <a:r>
              <a:rPr lang="nl-NL" sz="1400" dirty="0" smtClean="0"/>
              <a:t>Het </a:t>
            </a:r>
            <a:r>
              <a:rPr lang="nl-NL" sz="1400" dirty="0"/>
              <a:t>bureau steekt het proces-verbaal in een te verzegelen omslag met de vermelding: «Proces-verbaal van de telverrichtingen».</a:t>
            </a:r>
            <a:endParaRPr lang="nl-BE" sz="1400" dirty="0"/>
          </a:p>
          <a:p>
            <a:pPr marL="742950" lvl="3" indent="-285750">
              <a:lnSpc>
                <a:spcPct val="150000"/>
              </a:lnSpc>
              <a:buFont typeface="Courier New" panose="02070309020205020404" pitchFamily="49" charset="0"/>
              <a:buChar char="o"/>
            </a:pPr>
            <a:r>
              <a:rPr lang="nl-NL" sz="1400" dirty="0"/>
              <a:t>De tabel met de resultaten van de telling die getekend is door de leden van het bureau en de getuigen, wordt in een omslag gestoken met de vermelding: “Tabel met de resultaten van de telling”.</a:t>
            </a:r>
            <a:endParaRPr lang="nl-BE" sz="1400" dirty="0"/>
          </a:p>
          <a:p>
            <a:pPr marL="742950" lvl="3" indent="-285750">
              <a:lnSpc>
                <a:spcPct val="150000"/>
              </a:lnSpc>
            </a:pPr>
            <a:endParaRPr lang="fr-BE" sz="1600" dirty="0" smtClean="0"/>
          </a:p>
        </p:txBody>
      </p:sp>
    </p:spTree>
    <p:extLst>
      <p:ext uri="{BB962C8B-B14F-4D97-AF65-F5344CB8AC3E}">
        <p14:creationId xmlns:p14="http://schemas.microsoft.com/office/powerpoint/2010/main" val="786665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8" name="Titre 1"/>
          <p:cNvSpPr>
            <a:spLocks noGrp="1"/>
          </p:cNvSpPr>
          <p:nvPr>
            <p:ph type="title"/>
          </p:nvPr>
        </p:nvSpPr>
        <p:spPr>
          <a:xfrm>
            <a:off x="2171723" y="663307"/>
            <a:ext cx="9157646" cy="659218"/>
          </a:xfrm>
        </p:spPr>
        <p:txBody>
          <a:bodyPr>
            <a:noAutofit/>
          </a:bodyPr>
          <a:lstStyle/>
          <a:p>
            <a:r>
              <a:rPr lang="fr-BE" sz="2400" b="1" cap="small" spc="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maken</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omslagen</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en hun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inhoud</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34</a:t>
            </a:fld>
            <a:endParaRPr lang="fr-BE"/>
          </a:p>
        </p:txBody>
      </p:sp>
      <p:sp>
        <p:nvSpPr>
          <p:cNvPr id="9" name="Espace réservé du contenu 2"/>
          <p:cNvSpPr txBox="1">
            <a:spLocks/>
          </p:cNvSpPr>
          <p:nvPr/>
        </p:nvSpPr>
        <p:spPr>
          <a:xfrm>
            <a:off x="1028722" y="1474051"/>
            <a:ext cx="10515600" cy="52474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endParaRPr lang="fr-BE" b="1" dirty="0"/>
          </a:p>
          <a:p>
            <a:pPr marL="285750" lvl="1" indent="-285750">
              <a:lnSpc>
                <a:spcPct val="150000"/>
              </a:lnSpc>
            </a:pPr>
            <a:r>
              <a:rPr lang="fr-BE" sz="1800" dirty="0" err="1" smtClean="0"/>
              <a:t>Naar</a:t>
            </a:r>
            <a:r>
              <a:rPr lang="fr-BE" sz="1800" dirty="0" smtClean="0"/>
              <a:t> het </a:t>
            </a:r>
            <a:r>
              <a:rPr lang="fr-BE" sz="1800" dirty="0" err="1" smtClean="0"/>
              <a:t>kieskringhoofdbureau</a:t>
            </a:r>
            <a:r>
              <a:rPr lang="fr-BE" sz="1800" dirty="0" smtClean="0"/>
              <a:t> A, B of het </a:t>
            </a:r>
            <a:r>
              <a:rPr lang="fr-BE" sz="1800" dirty="0" err="1" smtClean="0"/>
              <a:t>provinciehoofdbureau</a:t>
            </a:r>
            <a:r>
              <a:rPr lang="fr-BE" sz="1800" dirty="0" smtClean="0"/>
              <a:t> (via het </a:t>
            </a:r>
            <a:r>
              <a:rPr lang="fr-BE" sz="1800" dirty="0" err="1" smtClean="0"/>
              <a:t>kantonhoofdbureau</a:t>
            </a:r>
            <a:r>
              <a:rPr lang="fr-BE" sz="1800" dirty="0" smtClean="0"/>
              <a:t> A, B en C)</a:t>
            </a:r>
          </a:p>
          <a:p>
            <a:pPr marL="285750" lvl="1" indent="-285750">
              <a:lnSpc>
                <a:spcPct val="150000"/>
              </a:lnSpc>
            </a:pPr>
            <a:endParaRPr lang="fr-BE" sz="1800" dirty="0" smtClean="0"/>
          </a:p>
          <a:p>
            <a:pPr marL="893763" lvl="1" indent="-354013">
              <a:lnSpc>
                <a:spcPct val="150000"/>
              </a:lnSpc>
              <a:buFont typeface="Courier New" panose="02070309020205020404" pitchFamily="49" charset="0"/>
              <a:buChar char="o"/>
            </a:pPr>
            <a:r>
              <a:rPr lang="fr-BE" sz="1800" dirty="0" err="1" smtClean="0"/>
              <a:t>Omslag</a:t>
            </a:r>
            <a:r>
              <a:rPr lang="fr-BE" sz="1800" dirty="0" smtClean="0"/>
              <a:t> met het </a:t>
            </a:r>
            <a:r>
              <a:rPr lang="fr-BE" sz="1800" dirty="0" err="1" smtClean="0"/>
              <a:t>proces-verbaal</a:t>
            </a:r>
            <a:r>
              <a:rPr lang="fr-BE" sz="1800" dirty="0" smtClean="0"/>
              <a:t> van het </a:t>
            </a:r>
            <a:r>
              <a:rPr lang="fr-BE" sz="1800" dirty="0" err="1" smtClean="0"/>
              <a:t>telbureau</a:t>
            </a:r>
            <a:endParaRPr lang="fr-BE" sz="1800" dirty="0" smtClean="0"/>
          </a:p>
          <a:p>
            <a:pPr marL="893763" lvl="1" indent="-354013">
              <a:lnSpc>
                <a:spcPct val="150000"/>
              </a:lnSpc>
              <a:buFont typeface="Courier New" panose="02070309020205020404" pitchFamily="49" charset="0"/>
              <a:buChar char="o"/>
            </a:pPr>
            <a:r>
              <a:rPr lang="fr-BE" sz="1800" dirty="0" err="1" smtClean="0"/>
              <a:t>Omslag</a:t>
            </a:r>
            <a:r>
              <a:rPr lang="fr-BE" sz="1800" dirty="0" smtClean="0"/>
              <a:t> met de </a:t>
            </a:r>
            <a:r>
              <a:rPr lang="fr-BE" sz="1800" dirty="0" err="1" smtClean="0"/>
              <a:t>samenvattende</a:t>
            </a:r>
            <a:r>
              <a:rPr lang="fr-BE" sz="1800" dirty="0" smtClean="0"/>
              <a:t> </a:t>
            </a:r>
            <a:r>
              <a:rPr lang="fr-BE" sz="1800" dirty="0" err="1" smtClean="0"/>
              <a:t>tabel</a:t>
            </a:r>
            <a:r>
              <a:rPr lang="fr-BE" sz="1800" dirty="0" smtClean="0"/>
              <a:t> van de </a:t>
            </a:r>
            <a:r>
              <a:rPr lang="fr-BE" sz="1800" dirty="0" err="1" smtClean="0"/>
              <a:t>telling</a:t>
            </a:r>
            <a:endParaRPr lang="fr-BE" sz="1800" dirty="0" smtClean="0"/>
          </a:p>
          <a:p>
            <a:pPr marL="893763" lvl="1" indent="-354013">
              <a:lnSpc>
                <a:spcPct val="150000"/>
              </a:lnSpc>
              <a:buFont typeface="Courier New" panose="02070309020205020404" pitchFamily="49" charset="0"/>
              <a:buChar char="o"/>
            </a:pPr>
            <a:r>
              <a:rPr lang="fr-BE" sz="1800" dirty="0" err="1" smtClean="0"/>
              <a:t>Omslag</a:t>
            </a:r>
            <a:r>
              <a:rPr lang="fr-BE" sz="1800" dirty="0" smtClean="0"/>
              <a:t> met de </a:t>
            </a:r>
            <a:r>
              <a:rPr lang="fr-BE" sz="1800" dirty="0" err="1" smtClean="0"/>
              <a:t>betwiste</a:t>
            </a:r>
            <a:r>
              <a:rPr lang="fr-BE" sz="1800" dirty="0" smtClean="0"/>
              <a:t> </a:t>
            </a:r>
            <a:r>
              <a:rPr lang="fr-BE" sz="1800" dirty="0" err="1" smtClean="0"/>
              <a:t>stembiljetten</a:t>
            </a:r>
            <a:r>
              <a:rPr lang="fr-BE" sz="1800" dirty="0" smtClean="0"/>
              <a:t>, </a:t>
            </a:r>
            <a:r>
              <a:rPr lang="fr-BE" sz="1800" dirty="0" err="1" smtClean="0"/>
              <a:t>geldig</a:t>
            </a:r>
            <a:endParaRPr lang="fr-BE" sz="1800" dirty="0" smtClean="0"/>
          </a:p>
          <a:p>
            <a:pPr marL="893763" lvl="1" indent="-354013">
              <a:lnSpc>
                <a:spcPct val="150000"/>
              </a:lnSpc>
              <a:buFont typeface="Courier New" panose="02070309020205020404" pitchFamily="49" charset="0"/>
              <a:buChar char="o"/>
            </a:pPr>
            <a:r>
              <a:rPr lang="fr-BE" sz="1800" dirty="0" err="1" smtClean="0"/>
              <a:t>Omslag</a:t>
            </a:r>
            <a:r>
              <a:rPr lang="fr-BE" sz="1800" dirty="0" smtClean="0"/>
              <a:t> met de </a:t>
            </a:r>
            <a:r>
              <a:rPr lang="fr-BE" sz="1800" dirty="0" err="1" smtClean="0"/>
              <a:t>betwiste</a:t>
            </a:r>
            <a:r>
              <a:rPr lang="fr-BE" sz="1800" dirty="0" smtClean="0"/>
              <a:t> </a:t>
            </a:r>
            <a:r>
              <a:rPr lang="fr-BE" sz="1800" dirty="0" err="1" smtClean="0"/>
              <a:t>stembiljetten</a:t>
            </a:r>
            <a:r>
              <a:rPr lang="fr-BE" sz="1800" dirty="0" smtClean="0"/>
              <a:t>, </a:t>
            </a:r>
            <a:r>
              <a:rPr lang="fr-BE" sz="1800" dirty="0" err="1" smtClean="0"/>
              <a:t>ongeldig</a:t>
            </a:r>
            <a:endParaRPr lang="fr-BE" sz="1800" dirty="0" smtClean="0"/>
          </a:p>
          <a:p>
            <a:pPr marL="893763" lvl="1" indent="-354013">
              <a:lnSpc>
                <a:spcPct val="150000"/>
              </a:lnSpc>
              <a:buNone/>
            </a:pPr>
            <a:r>
              <a:rPr lang="fr-BE" sz="1800" dirty="0" smtClean="0"/>
              <a:t>	+</a:t>
            </a:r>
            <a:endParaRPr lang="fr-BE" sz="1800" dirty="0"/>
          </a:p>
          <a:p>
            <a:pPr marL="893763" lvl="1" indent="-354013">
              <a:lnSpc>
                <a:spcPct val="150000"/>
              </a:lnSpc>
              <a:buFont typeface="Courier New" panose="02070309020205020404" pitchFamily="49" charset="0"/>
              <a:buChar char="o"/>
            </a:pPr>
            <a:r>
              <a:rPr lang="fr-BE" sz="1800" dirty="0" err="1" smtClean="0"/>
              <a:t>Omslagen</a:t>
            </a:r>
            <a:r>
              <a:rPr lang="fr-BE" sz="1800" dirty="0" smtClean="0"/>
              <a:t> met de </a:t>
            </a:r>
            <a:r>
              <a:rPr lang="fr-BE" sz="1800" dirty="0" err="1" smtClean="0"/>
              <a:t>processen-verbaal</a:t>
            </a:r>
            <a:r>
              <a:rPr lang="fr-BE" sz="1800" dirty="0" smtClean="0"/>
              <a:t> </a:t>
            </a:r>
            <a:r>
              <a:rPr lang="fr-BE" sz="1800" dirty="0" err="1" smtClean="0"/>
              <a:t>ontvangen</a:t>
            </a:r>
            <a:r>
              <a:rPr lang="fr-BE" sz="1800" dirty="0" smtClean="0"/>
              <a:t> van de </a:t>
            </a:r>
            <a:r>
              <a:rPr lang="fr-BE" sz="1800" dirty="0" err="1" smtClean="0"/>
              <a:t>stembureaus</a:t>
            </a:r>
            <a:endParaRPr lang="fr-BE" sz="1800" dirty="0"/>
          </a:p>
          <a:p>
            <a:pPr marL="0" lvl="1" indent="0">
              <a:lnSpc>
                <a:spcPct val="150000"/>
              </a:lnSpc>
              <a:buNone/>
            </a:pPr>
            <a:r>
              <a:rPr lang="fr-BE" sz="1800" dirty="0" smtClean="0"/>
              <a:t> </a:t>
            </a:r>
          </a:p>
          <a:p>
            <a:pPr marL="0" lvl="1" indent="0">
              <a:lnSpc>
                <a:spcPct val="150000"/>
              </a:lnSpc>
              <a:buNone/>
            </a:pPr>
            <a:endParaRPr lang="fr-BE" sz="1800" dirty="0" smtClean="0"/>
          </a:p>
        </p:txBody>
      </p:sp>
      <p:sp>
        <p:nvSpPr>
          <p:cNvPr id="4" name="Rechteraccolade 3"/>
          <p:cNvSpPr/>
          <p:nvPr/>
        </p:nvSpPr>
        <p:spPr>
          <a:xfrm>
            <a:off x="6673756" y="2859206"/>
            <a:ext cx="477671" cy="1999397"/>
          </a:xfrm>
          <a:prstGeom prst="rightBrace">
            <a:avLst>
              <a:gd name="adj1" fmla="val 8333"/>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nl-BE">
              <a:ln w="28575">
                <a:solidFill>
                  <a:schemeClr val="tx1"/>
                </a:solidFill>
              </a:ln>
            </a:endParaRPr>
          </a:p>
        </p:txBody>
      </p:sp>
      <p:sp>
        <p:nvSpPr>
          <p:cNvPr id="5" name="Tekstvak 4"/>
          <p:cNvSpPr txBox="1"/>
          <p:nvPr/>
        </p:nvSpPr>
        <p:spPr>
          <a:xfrm>
            <a:off x="7308376" y="3360761"/>
            <a:ext cx="4235946" cy="646331"/>
          </a:xfrm>
          <a:prstGeom prst="rect">
            <a:avLst/>
          </a:prstGeom>
          <a:noFill/>
        </p:spPr>
        <p:txBody>
          <a:bodyPr wrap="square" rtlCol="0">
            <a:spAutoFit/>
          </a:bodyPr>
          <a:lstStyle/>
          <a:p>
            <a:endParaRPr lang="fr-BE" dirty="0" smtClean="0"/>
          </a:p>
          <a:p>
            <a:r>
              <a:rPr lang="fr-BE" dirty="0" err="1" smtClean="0"/>
              <a:t>Pakketten</a:t>
            </a:r>
            <a:r>
              <a:rPr lang="fr-BE" dirty="0" smtClean="0"/>
              <a:t> op te </a:t>
            </a:r>
            <a:r>
              <a:rPr lang="fr-BE" dirty="0" err="1" smtClean="0"/>
              <a:t>maken</a:t>
            </a:r>
            <a:r>
              <a:rPr lang="fr-BE" dirty="0" smtClean="0"/>
              <a:t> </a:t>
            </a:r>
            <a:r>
              <a:rPr lang="fr-BE" dirty="0" err="1" smtClean="0"/>
              <a:t>door</a:t>
            </a:r>
            <a:r>
              <a:rPr lang="fr-BE" dirty="0" smtClean="0"/>
              <a:t> het </a:t>
            </a:r>
            <a:r>
              <a:rPr lang="fr-BE" dirty="0" err="1" smtClean="0"/>
              <a:t>telbureau</a:t>
            </a:r>
            <a:endParaRPr lang="nl-BE" dirty="0"/>
          </a:p>
        </p:txBody>
      </p:sp>
    </p:spTree>
    <p:extLst>
      <p:ext uri="{BB962C8B-B14F-4D97-AF65-F5344CB8AC3E}">
        <p14:creationId xmlns:p14="http://schemas.microsoft.com/office/powerpoint/2010/main" val="2805261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8" name="Titre 1"/>
          <p:cNvSpPr>
            <a:spLocks noGrp="1"/>
          </p:cNvSpPr>
          <p:nvPr>
            <p:ph type="title"/>
          </p:nvPr>
        </p:nvSpPr>
        <p:spPr>
          <a:xfrm>
            <a:off x="2171723" y="663307"/>
            <a:ext cx="9157646" cy="659218"/>
          </a:xfrm>
        </p:spPr>
        <p:txBody>
          <a:bodyPr>
            <a:noAutofit/>
          </a:bodyPr>
          <a:lstStyle/>
          <a:p>
            <a:r>
              <a:rPr lang="fr-BE" sz="2400" b="1" cap="small" spc="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maken</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omslagen</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en hun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inhoud</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35</a:t>
            </a:fld>
            <a:endParaRPr lang="fr-BE"/>
          </a:p>
        </p:txBody>
      </p:sp>
      <p:sp>
        <p:nvSpPr>
          <p:cNvPr id="9" name="Espace réservé du contenu 2"/>
          <p:cNvSpPr txBox="1">
            <a:spLocks/>
          </p:cNvSpPr>
          <p:nvPr/>
        </p:nvSpPr>
        <p:spPr>
          <a:xfrm>
            <a:off x="1028722" y="1474051"/>
            <a:ext cx="10515600" cy="52474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endParaRPr lang="fr-BE" b="1" dirty="0"/>
          </a:p>
          <a:p>
            <a:pPr marL="285750" lvl="1" indent="-285750">
              <a:lnSpc>
                <a:spcPct val="150000"/>
              </a:lnSpc>
            </a:pPr>
            <a:r>
              <a:rPr lang="fr-BE" sz="1800" dirty="0" err="1" smtClean="0"/>
              <a:t>Pakketten</a:t>
            </a:r>
            <a:r>
              <a:rPr lang="fr-BE" sz="1800" dirty="0" smtClean="0"/>
              <a:t> te </a:t>
            </a:r>
            <a:r>
              <a:rPr lang="fr-BE" sz="1800" dirty="0" err="1" smtClean="0"/>
              <a:t>bewaren</a:t>
            </a:r>
            <a:r>
              <a:rPr lang="fr-BE" sz="1800" dirty="0" smtClean="0"/>
              <a:t> </a:t>
            </a:r>
            <a:r>
              <a:rPr lang="fr-BE" sz="1800" dirty="0" err="1" smtClean="0"/>
              <a:t>onder</a:t>
            </a:r>
            <a:r>
              <a:rPr lang="fr-BE" sz="1800" dirty="0" smtClean="0"/>
              <a:t> de </a:t>
            </a:r>
            <a:r>
              <a:rPr lang="fr-BE" sz="1800" dirty="0" err="1" smtClean="0"/>
              <a:t>verantwoordelijkheid</a:t>
            </a:r>
            <a:r>
              <a:rPr lang="fr-BE" sz="1800" dirty="0" smtClean="0"/>
              <a:t> van de </a:t>
            </a:r>
            <a:r>
              <a:rPr lang="fr-BE" sz="1800" dirty="0" err="1" smtClean="0"/>
              <a:t>voorzitter</a:t>
            </a:r>
            <a:r>
              <a:rPr lang="fr-BE" sz="1800" dirty="0" smtClean="0"/>
              <a:t> van het </a:t>
            </a:r>
            <a:r>
              <a:rPr lang="fr-BE" sz="1800" dirty="0" err="1" smtClean="0"/>
              <a:t>kantonhoofdbureau</a:t>
            </a:r>
            <a:endParaRPr lang="fr-BE" sz="1800" dirty="0" smtClean="0"/>
          </a:p>
          <a:p>
            <a:pPr marL="285750" lvl="1" indent="-285750">
              <a:lnSpc>
                <a:spcPct val="150000"/>
              </a:lnSpc>
            </a:pPr>
            <a:endParaRPr lang="fr-BE" sz="1800" dirty="0" smtClean="0"/>
          </a:p>
          <a:p>
            <a:pPr marL="893763" lvl="1" indent="-354013">
              <a:lnSpc>
                <a:spcPct val="150000"/>
              </a:lnSpc>
              <a:buFont typeface="Courier New" panose="02070309020205020404" pitchFamily="49" charset="0"/>
              <a:buChar char="o"/>
            </a:pPr>
            <a:r>
              <a:rPr lang="fr-BE" sz="1800" dirty="0" err="1" smtClean="0"/>
              <a:t>Omslag</a:t>
            </a:r>
            <a:r>
              <a:rPr lang="fr-BE" sz="1800" dirty="0" smtClean="0"/>
              <a:t> met de </a:t>
            </a:r>
            <a:r>
              <a:rPr lang="fr-BE" sz="1800" dirty="0" err="1" smtClean="0"/>
              <a:t>geldige</a:t>
            </a:r>
            <a:r>
              <a:rPr lang="fr-BE" sz="1800" dirty="0" smtClean="0"/>
              <a:t> </a:t>
            </a:r>
            <a:r>
              <a:rPr lang="fr-BE" sz="1800" dirty="0" err="1" smtClean="0"/>
              <a:t>stembiljetten</a:t>
            </a:r>
            <a:endParaRPr lang="fr-BE" sz="1800" dirty="0" smtClean="0"/>
          </a:p>
          <a:p>
            <a:pPr marL="893763" lvl="1" indent="-354013">
              <a:lnSpc>
                <a:spcPct val="150000"/>
              </a:lnSpc>
              <a:buFont typeface="Courier New" panose="02070309020205020404" pitchFamily="49" charset="0"/>
              <a:buChar char="o"/>
            </a:pPr>
            <a:r>
              <a:rPr lang="fr-BE" sz="1800" dirty="0" err="1" smtClean="0"/>
              <a:t>Omslag</a:t>
            </a:r>
            <a:r>
              <a:rPr lang="fr-BE" sz="1800" dirty="0" smtClean="0"/>
              <a:t> met de </a:t>
            </a:r>
            <a:r>
              <a:rPr lang="fr-BE" sz="1800" dirty="0" err="1" smtClean="0"/>
              <a:t>blanco</a:t>
            </a:r>
            <a:r>
              <a:rPr lang="fr-BE" sz="1800" dirty="0" smtClean="0"/>
              <a:t> en </a:t>
            </a:r>
            <a:r>
              <a:rPr lang="fr-BE" sz="1800" dirty="0" err="1" smtClean="0"/>
              <a:t>ongeldige</a:t>
            </a:r>
            <a:r>
              <a:rPr lang="fr-BE" sz="1800" dirty="0" smtClean="0"/>
              <a:t> </a:t>
            </a:r>
            <a:r>
              <a:rPr lang="fr-BE" sz="1800" dirty="0" err="1" smtClean="0"/>
              <a:t>stembiljetten</a:t>
            </a:r>
            <a:endParaRPr lang="fr-BE" sz="1800" dirty="0" smtClean="0"/>
          </a:p>
          <a:p>
            <a:pPr marL="893763" lvl="1" indent="-354013">
              <a:lnSpc>
                <a:spcPct val="150000"/>
              </a:lnSpc>
              <a:buNone/>
            </a:pPr>
            <a:r>
              <a:rPr lang="fr-BE" sz="1800" dirty="0" smtClean="0"/>
              <a:t>	+</a:t>
            </a:r>
          </a:p>
          <a:p>
            <a:pPr marL="893763" lvl="1" indent="-354013">
              <a:lnSpc>
                <a:spcPct val="150000"/>
              </a:lnSpc>
              <a:buFont typeface="Courier New" panose="02070309020205020404" pitchFamily="49" charset="0"/>
              <a:buChar char="o"/>
            </a:pPr>
            <a:r>
              <a:rPr lang="fr-BE" sz="1800" dirty="0" err="1"/>
              <a:t>Omslag</a:t>
            </a:r>
            <a:r>
              <a:rPr lang="fr-BE" sz="1800" dirty="0"/>
              <a:t> met de </a:t>
            </a:r>
            <a:r>
              <a:rPr lang="fr-BE" sz="1800" dirty="0" err="1"/>
              <a:t>teruggenomen</a:t>
            </a:r>
            <a:r>
              <a:rPr lang="fr-BE" sz="1800" dirty="0"/>
              <a:t> </a:t>
            </a:r>
            <a:r>
              <a:rPr lang="fr-BE" sz="1800" dirty="0" err="1"/>
              <a:t>stembiljetten</a:t>
            </a:r>
            <a:endParaRPr lang="fr-BE" sz="1800" dirty="0"/>
          </a:p>
          <a:p>
            <a:pPr marL="1350963" lvl="2" indent="-354013">
              <a:lnSpc>
                <a:spcPct val="150000"/>
              </a:lnSpc>
              <a:buNone/>
            </a:pPr>
            <a:r>
              <a:rPr lang="fr-BE" sz="1400" dirty="0"/>
              <a:t>+</a:t>
            </a:r>
          </a:p>
          <a:p>
            <a:pPr marL="893763" lvl="1" indent="-354013">
              <a:lnSpc>
                <a:spcPct val="150000"/>
              </a:lnSpc>
              <a:buFont typeface="Courier New" panose="02070309020205020404" pitchFamily="49" charset="0"/>
              <a:buChar char="o"/>
            </a:pPr>
            <a:r>
              <a:rPr lang="fr-BE" sz="1800" dirty="0" smtClean="0"/>
              <a:t>Voor </a:t>
            </a:r>
            <a:r>
              <a:rPr lang="fr-BE" sz="1800" dirty="0" err="1" smtClean="0"/>
              <a:t>telbureau</a:t>
            </a:r>
            <a:r>
              <a:rPr lang="fr-BE" sz="1800" dirty="0" smtClean="0"/>
              <a:t> A: </a:t>
            </a:r>
            <a:r>
              <a:rPr lang="fr-BE" sz="1800" dirty="0" err="1" smtClean="0"/>
              <a:t>omslag</a:t>
            </a:r>
            <a:r>
              <a:rPr lang="fr-BE" sz="1800" dirty="0" smtClean="0"/>
              <a:t> met de </a:t>
            </a:r>
            <a:r>
              <a:rPr lang="fr-BE" sz="1800" dirty="0" err="1" smtClean="0"/>
              <a:t>aanstiplijsten</a:t>
            </a:r>
            <a:r>
              <a:rPr lang="fr-BE" sz="1800" dirty="0" smtClean="0"/>
              <a:t> </a:t>
            </a:r>
            <a:r>
              <a:rPr lang="fr-BE" sz="1800" dirty="0" err="1" smtClean="0"/>
              <a:t>ontvangen</a:t>
            </a:r>
            <a:r>
              <a:rPr lang="fr-BE" sz="1800" dirty="0" smtClean="0"/>
              <a:t> van de </a:t>
            </a:r>
            <a:r>
              <a:rPr lang="fr-BE" sz="1800" dirty="0" err="1" smtClean="0"/>
              <a:t>stembureaus</a:t>
            </a:r>
            <a:endParaRPr lang="fr-BE" sz="1800" dirty="0"/>
          </a:p>
          <a:p>
            <a:pPr marL="0" lvl="1" indent="0">
              <a:lnSpc>
                <a:spcPct val="150000"/>
              </a:lnSpc>
              <a:buNone/>
            </a:pPr>
            <a:r>
              <a:rPr lang="fr-BE" sz="1800" dirty="0" smtClean="0"/>
              <a:t> </a:t>
            </a:r>
          </a:p>
          <a:p>
            <a:pPr marL="0" lvl="1" indent="0">
              <a:lnSpc>
                <a:spcPct val="150000"/>
              </a:lnSpc>
              <a:buNone/>
            </a:pPr>
            <a:endParaRPr lang="fr-BE" sz="1800" dirty="0" smtClean="0"/>
          </a:p>
        </p:txBody>
      </p:sp>
      <p:sp>
        <p:nvSpPr>
          <p:cNvPr id="4" name="Rechteraccolade 3"/>
          <p:cNvSpPr/>
          <p:nvPr/>
        </p:nvSpPr>
        <p:spPr>
          <a:xfrm>
            <a:off x="6673756" y="2859207"/>
            <a:ext cx="477671" cy="1038538"/>
          </a:xfrm>
          <a:prstGeom prst="rightBrace">
            <a:avLst>
              <a:gd name="adj1" fmla="val 8333"/>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nl-BE">
              <a:ln w="28575">
                <a:solidFill>
                  <a:schemeClr val="tx1"/>
                </a:solidFill>
              </a:ln>
            </a:endParaRPr>
          </a:p>
        </p:txBody>
      </p:sp>
      <p:sp>
        <p:nvSpPr>
          <p:cNvPr id="5" name="Tekstvak 4"/>
          <p:cNvSpPr txBox="1"/>
          <p:nvPr/>
        </p:nvSpPr>
        <p:spPr>
          <a:xfrm>
            <a:off x="7308376" y="3162869"/>
            <a:ext cx="4235946" cy="646331"/>
          </a:xfrm>
          <a:prstGeom prst="rect">
            <a:avLst/>
          </a:prstGeom>
          <a:noFill/>
        </p:spPr>
        <p:txBody>
          <a:bodyPr wrap="square" rtlCol="0">
            <a:spAutoFit/>
          </a:bodyPr>
          <a:lstStyle/>
          <a:p>
            <a:endParaRPr lang="fr-BE" dirty="0" smtClean="0"/>
          </a:p>
          <a:p>
            <a:r>
              <a:rPr lang="fr-BE" dirty="0" err="1" smtClean="0"/>
              <a:t>Pakketten</a:t>
            </a:r>
            <a:r>
              <a:rPr lang="fr-BE" dirty="0" smtClean="0"/>
              <a:t> op te </a:t>
            </a:r>
            <a:r>
              <a:rPr lang="fr-BE" dirty="0" err="1" smtClean="0"/>
              <a:t>maken</a:t>
            </a:r>
            <a:r>
              <a:rPr lang="fr-BE" dirty="0" smtClean="0"/>
              <a:t> </a:t>
            </a:r>
            <a:r>
              <a:rPr lang="fr-BE" dirty="0" err="1" smtClean="0"/>
              <a:t>door</a:t>
            </a:r>
            <a:r>
              <a:rPr lang="fr-BE" dirty="0" smtClean="0"/>
              <a:t> het </a:t>
            </a:r>
            <a:r>
              <a:rPr lang="fr-BE" dirty="0" err="1" smtClean="0"/>
              <a:t>telbureau</a:t>
            </a:r>
            <a:endParaRPr lang="nl-BE" dirty="0"/>
          </a:p>
        </p:txBody>
      </p:sp>
    </p:spTree>
    <p:extLst>
      <p:ext uri="{BB962C8B-B14F-4D97-AF65-F5344CB8AC3E}">
        <p14:creationId xmlns:p14="http://schemas.microsoft.com/office/powerpoint/2010/main" val="3226426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8" name="Titre 1"/>
          <p:cNvSpPr>
            <a:spLocks noGrp="1"/>
          </p:cNvSpPr>
          <p:nvPr>
            <p:ph type="title"/>
          </p:nvPr>
        </p:nvSpPr>
        <p:spPr>
          <a:xfrm>
            <a:off x="2171723" y="663307"/>
            <a:ext cx="9157646" cy="659218"/>
          </a:xfrm>
        </p:spPr>
        <p:txBody>
          <a:bodyPr>
            <a:noAutofit/>
          </a:bodyPr>
          <a:lstStyle/>
          <a:p>
            <a:r>
              <a:rPr lang="fr-BE" sz="2400" b="1" cap="small" spc="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maken</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omslagen</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en hun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inhoud</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36</a:t>
            </a:fld>
            <a:endParaRPr lang="fr-BE"/>
          </a:p>
        </p:txBody>
      </p:sp>
      <p:sp>
        <p:nvSpPr>
          <p:cNvPr id="9" name="Espace réservé du contenu 2"/>
          <p:cNvSpPr txBox="1">
            <a:spLocks/>
          </p:cNvSpPr>
          <p:nvPr/>
        </p:nvSpPr>
        <p:spPr>
          <a:xfrm>
            <a:off x="1028722" y="1474051"/>
            <a:ext cx="10515600" cy="5247424"/>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endParaRPr lang="fr-BE" b="1" dirty="0"/>
          </a:p>
          <a:p>
            <a:pPr marL="285750" lvl="1" indent="-285750">
              <a:lnSpc>
                <a:spcPct val="150000"/>
              </a:lnSpc>
            </a:pPr>
            <a:r>
              <a:rPr lang="fr-BE" sz="2700" dirty="0" err="1" smtClean="0"/>
              <a:t>Omslag</a:t>
            </a:r>
            <a:r>
              <a:rPr lang="fr-BE" sz="2700" dirty="0" smtClean="0"/>
              <a:t> </a:t>
            </a:r>
            <a:r>
              <a:rPr lang="fr-BE" sz="2700" dirty="0" err="1" smtClean="0"/>
              <a:t>voor</a:t>
            </a:r>
            <a:r>
              <a:rPr lang="fr-BE" sz="2700" dirty="0" smtClean="0"/>
              <a:t> de </a:t>
            </a:r>
            <a:r>
              <a:rPr lang="fr-BE" sz="2700" dirty="0" err="1" smtClean="0"/>
              <a:t>griffie</a:t>
            </a:r>
            <a:r>
              <a:rPr lang="fr-BE" sz="2700" dirty="0" smtClean="0"/>
              <a:t> van het </a:t>
            </a:r>
            <a:r>
              <a:rPr lang="fr-BE" sz="2700" dirty="0" err="1" smtClean="0"/>
              <a:t>vredegerecht</a:t>
            </a:r>
            <a:endParaRPr lang="fr-BE" sz="2700" dirty="0" smtClean="0"/>
          </a:p>
          <a:p>
            <a:pPr marL="285750" lvl="1" indent="-285750">
              <a:lnSpc>
                <a:spcPct val="150000"/>
              </a:lnSpc>
            </a:pPr>
            <a:endParaRPr lang="fr-BE" sz="2700" dirty="0" smtClean="0"/>
          </a:p>
          <a:p>
            <a:pPr marL="893763" lvl="1" indent="-354013">
              <a:lnSpc>
                <a:spcPct val="150000"/>
              </a:lnSpc>
              <a:buFont typeface="Courier New" panose="02070309020205020404" pitchFamily="49" charset="0"/>
              <a:buChar char="o"/>
            </a:pPr>
            <a:r>
              <a:rPr lang="fr-BE" sz="2700" dirty="0" err="1" smtClean="0"/>
              <a:t>Lijst</a:t>
            </a:r>
            <a:r>
              <a:rPr lang="fr-BE" sz="2700" dirty="0" smtClean="0"/>
              <a:t> van de </a:t>
            </a:r>
            <a:r>
              <a:rPr lang="fr-BE" sz="2700" dirty="0" err="1" smtClean="0"/>
              <a:t>afwezige</a:t>
            </a:r>
            <a:r>
              <a:rPr lang="fr-BE" sz="2700" dirty="0" smtClean="0"/>
              <a:t> </a:t>
            </a:r>
            <a:r>
              <a:rPr lang="fr-BE" sz="2700" dirty="0" err="1" smtClean="0"/>
              <a:t>bijzitters</a:t>
            </a:r>
            <a:r>
              <a:rPr lang="fr-BE" sz="2700" dirty="0" smtClean="0"/>
              <a:t> </a:t>
            </a:r>
          </a:p>
          <a:p>
            <a:pPr marL="893763" lvl="1" indent="-354013">
              <a:lnSpc>
                <a:spcPct val="150000"/>
              </a:lnSpc>
              <a:buFont typeface="Courier New" panose="02070309020205020404" pitchFamily="49" charset="0"/>
              <a:buChar char="o"/>
            </a:pPr>
            <a:endParaRPr lang="fr-BE" sz="2700" dirty="0" smtClean="0"/>
          </a:p>
          <a:p>
            <a:pPr marL="285750" lvl="1" indent="-285750">
              <a:lnSpc>
                <a:spcPct val="150000"/>
              </a:lnSpc>
            </a:pPr>
            <a:r>
              <a:rPr lang="fr-BE" sz="2700" dirty="0" err="1"/>
              <a:t>Omslag</a:t>
            </a:r>
            <a:r>
              <a:rPr lang="fr-BE" sz="2700" dirty="0"/>
              <a:t> </a:t>
            </a:r>
            <a:r>
              <a:rPr lang="fr-BE" sz="2700" dirty="0" err="1"/>
              <a:t>voor</a:t>
            </a:r>
            <a:r>
              <a:rPr lang="fr-BE" sz="2700" dirty="0"/>
              <a:t> de </a:t>
            </a:r>
            <a:r>
              <a:rPr lang="fr-BE" sz="2700" dirty="0" smtClean="0"/>
              <a:t>gouverneur van de provincie</a:t>
            </a:r>
            <a:endParaRPr lang="fr-BE" sz="2700" dirty="0"/>
          </a:p>
          <a:p>
            <a:pPr marL="285750" lvl="1" indent="-285750">
              <a:lnSpc>
                <a:spcPct val="150000"/>
              </a:lnSpc>
            </a:pPr>
            <a:endParaRPr lang="fr-BE" sz="2700" dirty="0"/>
          </a:p>
          <a:p>
            <a:pPr marL="893763" lvl="1" indent="-354013">
              <a:lnSpc>
                <a:spcPct val="150000"/>
              </a:lnSpc>
              <a:buFont typeface="Courier New" panose="02070309020205020404" pitchFamily="49" charset="0"/>
              <a:buChar char="o"/>
            </a:pPr>
            <a:r>
              <a:rPr lang="fr-BE" sz="2700" dirty="0" err="1" smtClean="0"/>
              <a:t>Omslag</a:t>
            </a:r>
            <a:r>
              <a:rPr lang="fr-BE" sz="2700" dirty="0" smtClean="0"/>
              <a:t> met de niet </a:t>
            </a:r>
            <a:r>
              <a:rPr lang="fr-BE" sz="2700" dirty="0" err="1" smtClean="0"/>
              <a:t>gebruikte</a:t>
            </a:r>
            <a:r>
              <a:rPr lang="fr-BE" sz="2700" dirty="0" smtClean="0"/>
              <a:t> </a:t>
            </a:r>
            <a:r>
              <a:rPr lang="fr-BE" sz="2700" dirty="0" err="1" smtClean="0"/>
              <a:t>stembiljetten</a:t>
            </a:r>
            <a:endParaRPr lang="fr-BE" sz="2700" dirty="0"/>
          </a:p>
          <a:p>
            <a:pPr marL="893763" lvl="1" indent="-354013">
              <a:lnSpc>
                <a:spcPct val="150000"/>
              </a:lnSpc>
              <a:buNone/>
            </a:pPr>
            <a:r>
              <a:rPr lang="fr-BE" sz="2700" dirty="0" smtClean="0"/>
              <a:t>	</a:t>
            </a:r>
          </a:p>
          <a:p>
            <a:pPr marL="285750" lvl="1" indent="-285750">
              <a:lnSpc>
                <a:spcPct val="150000"/>
              </a:lnSpc>
            </a:pPr>
            <a:r>
              <a:rPr lang="fr-BE" sz="2700" dirty="0" err="1"/>
              <a:t>Omslag</a:t>
            </a:r>
            <a:r>
              <a:rPr lang="fr-BE" sz="2700" dirty="0"/>
              <a:t> </a:t>
            </a:r>
            <a:r>
              <a:rPr lang="fr-BE" sz="2700" dirty="0" err="1"/>
              <a:t>voor</a:t>
            </a:r>
            <a:r>
              <a:rPr lang="fr-BE" sz="2700" dirty="0"/>
              <a:t> </a:t>
            </a:r>
            <a:r>
              <a:rPr lang="fr-BE" sz="2700" dirty="0" smtClean="0"/>
              <a:t>het </a:t>
            </a:r>
            <a:r>
              <a:rPr lang="fr-BE" sz="2700" dirty="0" err="1" smtClean="0"/>
              <a:t>kantonhoofdbureau</a:t>
            </a:r>
            <a:r>
              <a:rPr lang="fr-BE" sz="2700" dirty="0" smtClean="0"/>
              <a:t> A, B of C</a:t>
            </a:r>
            <a:endParaRPr lang="fr-BE" sz="2700" dirty="0"/>
          </a:p>
          <a:p>
            <a:pPr marL="893763" lvl="1" indent="-354013">
              <a:lnSpc>
                <a:spcPct val="150000"/>
              </a:lnSpc>
              <a:buFont typeface="Courier New" panose="02070309020205020404" pitchFamily="49" charset="0"/>
              <a:buChar char="o"/>
            </a:pPr>
            <a:r>
              <a:rPr lang="fr-BE" sz="2700" dirty="0" err="1" smtClean="0"/>
              <a:t>Omslag</a:t>
            </a:r>
            <a:r>
              <a:rPr lang="fr-BE" sz="2700" dirty="0" smtClean="0"/>
              <a:t> met de </a:t>
            </a:r>
            <a:r>
              <a:rPr lang="fr-BE" sz="2700" dirty="0" err="1" smtClean="0"/>
              <a:t>lijst</a:t>
            </a:r>
            <a:r>
              <a:rPr lang="fr-BE" sz="2700" dirty="0" smtClean="0"/>
              <a:t> </a:t>
            </a:r>
            <a:r>
              <a:rPr lang="fr-BE" sz="2700" dirty="0" err="1" smtClean="0"/>
              <a:t>voor</a:t>
            </a:r>
            <a:r>
              <a:rPr lang="fr-BE" sz="2700" dirty="0" smtClean="0"/>
              <a:t> de </a:t>
            </a:r>
            <a:r>
              <a:rPr lang="fr-BE" sz="2700" dirty="0" err="1" smtClean="0"/>
              <a:t>betaling</a:t>
            </a:r>
            <a:r>
              <a:rPr lang="fr-BE" sz="2700" dirty="0" smtClean="0"/>
              <a:t> van het </a:t>
            </a:r>
            <a:r>
              <a:rPr lang="fr-BE" sz="2700" dirty="0" err="1" smtClean="0"/>
              <a:t>presentiegeld</a:t>
            </a:r>
            <a:r>
              <a:rPr lang="fr-BE" sz="2700" dirty="0" smtClean="0"/>
              <a:t> van het </a:t>
            </a:r>
            <a:r>
              <a:rPr lang="fr-BE" sz="2700" dirty="0" err="1" smtClean="0"/>
              <a:t>eigen</a:t>
            </a:r>
            <a:r>
              <a:rPr lang="fr-BE" sz="2700" dirty="0" smtClean="0"/>
              <a:t> </a:t>
            </a:r>
            <a:r>
              <a:rPr lang="fr-BE" sz="2700" dirty="0" err="1" smtClean="0"/>
              <a:t>telbureau</a:t>
            </a:r>
            <a:endParaRPr lang="fr-BE" sz="2700" dirty="0"/>
          </a:p>
          <a:p>
            <a:pPr marL="893763" lvl="1" indent="-354013">
              <a:lnSpc>
                <a:spcPct val="150000"/>
              </a:lnSpc>
              <a:buNone/>
            </a:pPr>
            <a:endParaRPr lang="fr-BE" sz="1800" dirty="0"/>
          </a:p>
          <a:p>
            <a:pPr marL="893763" lvl="1" indent="-354013">
              <a:lnSpc>
                <a:spcPct val="150000"/>
              </a:lnSpc>
              <a:buFont typeface="Courier New" panose="02070309020205020404" pitchFamily="49" charset="0"/>
              <a:buChar char="o"/>
            </a:pPr>
            <a:r>
              <a:rPr lang="fr-BE" sz="2700" dirty="0" err="1"/>
              <a:t>Voor</a:t>
            </a:r>
            <a:r>
              <a:rPr lang="fr-BE" sz="2700" dirty="0"/>
              <a:t> </a:t>
            </a:r>
            <a:r>
              <a:rPr lang="fr-BE" sz="2700" dirty="0" err="1"/>
              <a:t>telbureau</a:t>
            </a:r>
            <a:r>
              <a:rPr lang="fr-BE" sz="2700" dirty="0"/>
              <a:t> A: </a:t>
            </a:r>
            <a:r>
              <a:rPr lang="fr-BE" sz="2700" dirty="0" err="1"/>
              <a:t>omslag</a:t>
            </a:r>
            <a:r>
              <a:rPr lang="fr-BE" sz="2700" dirty="0"/>
              <a:t> met </a:t>
            </a:r>
            <a:r>
              <a:rPr lang="fr-BE" sz="2700" dirty="0" smtClean="0"/>
              <a:t>de </a:t>
            </a:r>
            <a:r>
              <a:rPr lang="fr-BE" sz="2700" dirty="0" err="1" smtClean="0"/>
              <a:t>lijst</a:t>
            </a:r>
            <a:r>
              <a:rPr lang="fr-BE" sz="2700" dirty="0" smtClean="0"/>
              <a:t> </a:t>
            </a:r>
            <a:r>
              <a:rPr lang="fr-BE" sz="2700" dirty="0" err="1" smtClean="0"/>
              <a:t>voor</a:t>
            </a:r>
            <a:r>
              <a:rPr lang="fr-BE" sz="2700" dirty="0" smtClean="0"/>
              <a:t> de </a:t>
            </a:r>
            <a:r>
              <a:rPr lang="fr-BE" sz="2700" dirty="0" err="1" smtClean="0"/>
              <a:t>betaling</a:t>
            </a:r>
            <a:r>
              <a:rPr lang="fr-BE" sz="2700" dirty="0" smtClean="0"/>
              <a:t> van </a:t>
            </a:r>
            <a:r>
              <a:rPr lang="fr-BE" sz="2700" dirty="0" err="1" smtClean="0"/>
              <a:t>presentiegelden</a:t>
            </a:r>
            <a:r>
              <a:rPr lang="fr-BE" sz="2700" dirty="0" smtClean="0"/>
              <a:t> van de </a:t>
            </a:r>
            <a:r>
              <a:rPr lang="fr-BE" sz="2700" dirty="0" err="1" smtClean="0"/>
              <a:t>stembureaus</a:t>
            </a:r>
            <a:endParaRPr lang="fr-BE" sz="2700" dirty="0"/>
          </a:p>
          <a:p>
            <a:pPr marL="0" lvl="1" indent="0">
              <a:lnSpc>
                <a:spcPct val="150000"/>
              </a:lnSpc>
              <a:buNone/>
            </a:pPr>
            <a:r>
              <a:rPr lang="fr-BE" sz="1800" dirty="0" smtClean="0"/>
              <a:t> </a:t>
            </a:r>
          </a:p>
          <a:p>
            <a:pPr marL="0" lvl="1" indent="0">
              <a:lnSpc>
                <a:spcPct val="150000"/>
              </a:lnSpc>
              <a:buNone/>
            </a:pPr>
            <a:endParaRPr lang="fr-BE" sz="1800" dirty="0" smtClean="0"/>
          </a:p>
        </p:txBody>
      </p:sp>
    </p:spTree>
    <p:extLst>
      <p:ext uri="{BB962C8B-B14F-4D97-AF65-F5344CB8AC3E}">
        <p14:creationId xmlns:p14="http://schemas.microsoft.com/office/powerpoint/2010/main" val="68636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F7BF293-AAF6-49FC-B1CF-E9CB23417874}" type="slidenum">
              <a:rPr lang="fr-BE" smtClean="0"/>
              <a:t>37</a:t>
            </a:fld>
            <a:endParaRPr lang="fr-BE"/>
          </a:p>
        </p:txBody>
      </p:sp>
      <p:pic>
        <p:nvPicPr>
          <p:cNvPr id="7"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8" name="Titre 1"/>
          <p:cNvSpPr>
            <a:spLocks noGrp="1"/>
          </p:cNvSpPr>
          <p:nvPr>
            <p:ph type="title"/>
          </p:nvPr>
        </p:nvSpPr>
        <p:spPr>
          <a:xfrm>
            <a:off x="2171723" y="663307"/>
            <a:ext cx="9157646" cy="659218"/>
          </a:xfrm>
        </p:spPr>
        <p:txBody>
          <a:bodyPr>
            <a:normAutofit fontScale="90000"/>
          </a:bodyPr>
          <a:lstStyle/>
          <a:p>
            <a:r>
              <a:rPr lang="fr-BE" sz="28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Presentiegeld</a:t>
            </a:r>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8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verplaatstingsonkosten</a:t>
            </a:r>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en </a:t>
            </a:r>
            <a:r>
              <a:rPr lang="fr-BE" sz="28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verzekeringspolis</a:t>
            </a:r>
            <a:endPar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Afbeelding 4"/>
          <p:cNvPicPr>
            <a:picLocks noChangeAspect="1"/>
          </p:cNvPicPr>
          <p:nvPr/>
        </p:nvPicPr>
        <p:blipFill>
          <a:blip r:embed="rId3"/>
          <a:stretch>
            <a:fillRect/>
          </a:stretch>
        </p:blipFill>
        <p:spPr>
          <a:xfrm>
            <a:off x="849911" y="1844124"/>
            <a:ext cx="11101778" cy="4444369"/>
          </a:xfrm>
          <a:prstGeom prst="rect">
            <a:avLst/>
          </a:prstGeom>
        </p:spPr>
      </p:pic>
      <p:pic>
        <p:nvPicPr>
          <p:cNvPr id="11" name="Afbeelding 10"/>
          <p:cNvPicPr>
            <a:picLocks noChangeAspect="1"/>
          </p:cNvPicPr>
          <p:nvPr/>
        </p:nvPicPr>
        <p:blipFill>
          <a:blip r:embed="rId4"/>
          <a:stretch>
            <a:fillRect/>
          </a:stretch>
        </p:blipFill>
        <p:spPr>
          <a:xfrm>
            <a:off x="8610600" y="1700098"/>
            <a:ext cx="2505673" cy="2505673"/>
          </a:xfrm>
          <a:prstGeom prst="rect">
            <a:avLst/>
          </a:prstGeom>
        </p:spPr>
      </p:pic>
    </p:spTree>
    <p:extLst>
      <p:ext uri="{BB962C8B-B14F-4D97-AF65-F5344CB8AC3E}">
        <p14:creationId xmlns:p14="http://schemas.microsoft.com/office/powerpoint/2010/main" val="15841432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a:spLocks noGrp="1"/>
          </p:cNvSpPr>
          <p:nvPr>
            <p:ph idx="1"/>
          </p:nvPr>
        </p:nvSpPr>
        <p:spPr>
          <a:xfrm>
            <a:off x="852266" y="1610576"/>
            <a:ext cx="10994813" cy="4983138"/>
          </a:xfrm>
        </p:spPr>
        <p:txBody>
          <a:bodyPr>
            <a:normAutofit/>
          </a:bodyPr>
          <a:lstStyle/>
          <a:p>
            <a:pPr marL="0" indent="0">
              <a:buNone/>
            </a:pPr>
            <a:r>
              <a:rPr lang="fr-BE" sz="2400" b="1" dirty="0" err="1" smtClean="0"/>
              <a:t>Verplaatsingsonkosten</a:t>
            </a:r>
            <a:endParaRPr lang="fr-BE" sz="2000" dirty="0" smtClean="0"/>
          </a:p>
          <a:p>
            <a:pPr marL="0" indent="0">
              <a:buNone/>
            </a:pPr>
            <a:endParaRPr lang="fr-BE" sz="2200" dirty="0" smtClean="0"/>
          </a:p>
          <a:p>
            <a:pPr marL="0" indent="0">
              <a:buNone/>
            </a:pPr>
            <a:endParaRPr lang="fr-BE" sz="2200" dirty="0" smtClean="0"/>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38</a:t>
            </a:fld>
            <a:endParaRPr lang="fr-BE"/>
          </a:p>
        </p:txBody>
      </p:sp>
      <p:pic>
        <p:nvPicPr>
          <p:cNvPr id="7"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8" name="Titre 1"/>
          <p:cNvSpPr>
            <a:spLocks noGrp="1"/>
          </p:cNvSpPr>
          <p:nvPr>
            <p:ph type="title"/>
          </p:nvPr>
        </p:nvSpPr>
        <p:spPr>
          <a:xfrm>
            <a:off x="2171723" y="663307"/>
            <a:ext cx="9157646" cy="659218"/>
          </a:xfrm>
        </p:spPr>
        <p:txBody>
          <a:bodyPr>
            <a:normAutofit fontScale="90000"/>
          </a:bodyPr>
          <a:lstStyle/>
          <a:p>
            <a:r>
              <a:rPr lang="fr-BE" sz="28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Presentiegeld</a:t>
            </a:r>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8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verplaatstingsonkosten</a:t>
            </a:r>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en </a:t>
            </a:r>
            <a:r>
              <a:rPr lang="fr-BE" sz="28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verzekeringspolis</a:t>
            </a:r>
            <a:endPar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Espace réservé du contenu 2"/>
          <p:cNvSpPr txBox="1">
            <a:spLocks/>
          </p:cNvSpPr>
          <p:nvPr/>
        </p:nvSpPr>
        <p:spPr>
          <a:xfrm>
            <a:off x="838199" y="1825625"/>
            <a:ext cx="10994813" cy="41010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BE" sz="2200" dirty="0" smtClean="0"/>
          </a:p>
          <a:p>
            <a:pPr>
              <a:lnSpc>
                <a:spcPct val="150000"/>
              </a:lnSpc>
            </a:pPr>
            <a:r>
              <a:rPr lang="nl-BE" sz="2200" dirty="0" smtClean="0"/>
              <a:t>De bureauleden die zetelen in een andere gemeente dan die waar ze wonen, hebben recht op een vergoeding van verplaatsingsonkosten</a:t>
            </a:r>
          </a:p>
          <a:p>
            <a:pPr>
              <a:lnSpc>
                <a:spcPct val="150000"/>
              </a:lnSpc>
            </a:pPr>
            <a:r>
              <a:rPr lang="nl-BE" sz="2200" dirty="0" smtClean="0"/>
              <a:t>Bovendien heeft de voorzitter recht op een vergoeding voor de verplaatsingen in het kader van zijn opdracht</a:t>
            </a:r>
          </a:p>
          <a:p>
            <a:pPr>
              <a:lnSpc>
                <a:spcPct val="150000"/>
              </a:lnSpc>
            </a:pPr>
            <a:r>
              <a:rPr lang="nl-BE" sz="2200" dirty="0" smtClean="0"/>
              <a:t>Online aan te vragen vanaf 10 juni 2024 (</a:t>
            </a:r>
            <a:r>
              <a:rPr lang="nl-BE" sz="2200" dirty="0" smtClean="0">
                <a:hlinkClick r:id="rId3"/>
              </a:rPr>
              <a:t>https://verkiezingen.fgov.be/medewerkers/verplaatsingvergoedingen</a:t>
            </a:r>
            <a:r>
              <a:rPr lang="nl-BE" sz="2200" dirty="0" smtClean="0"/>
              <a:t>)</a:t>
            </a:r>
            <a:endParaRPr lang="nl-BE" sz="2200" dirty="0"/>
          </a:p>
        </p:txBody>
      </p:sp>
    </p:spTree>
    <p:extLst>
      <p:ext uri="{BB962C8B-B14F-4D97-AF65-F5344CB8AC3E}">
        <p14:creationId xmlns:p14="http://schemas.microsoft.com/office/powerpoint/2010/main" val="6279274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2"/>
          <p:cNvPicPr>
            <a:picLocks noGrp="1" noChangeAspect="1"/>
          </p:cNvPicPr>
          <p:nvPr>
            <p:ph idx="1"/>
          </p:nvPr>
        </p:nvPicPr>
        <p:blipFill>
          <a:blip r:embed="rId2"/>
          <a:stretch>
            <a:fillRect/>
          </a:stretch>
        </p:blipFill>
        <p:spPr>
          <a:xfrm>
            <a:off x="789009" y="1886494"/>
            <a:ext cx="10995025" cy="4971506"/>
          </a:xfrm>
          <a:prstGeom prst="rect">
            <a:avLst/>
          </a:prstGeom>
        </p:spPr>
      </p:pic>
      <p:sp>
        <p:nvSpPr>
          <p:cNvPr id="2" name="Espace réservé du numéro de diapositive 1"/>
          <p:cNvSpPr>
            <a:spLocks noGrp="1"/>
          </p:cNvSpPr>
          <p:nvPr>
            <p:ph type="sldNum" sz="quarter" idx="12"/>
          </p:nvPr>
        </p:nvSpPr>
        <p:spPr/>
        <p:txBody>
          <a:bodyPr/>
          <a:lstStyle/>
          <a:p>
            <a:fld id="{2F7BF293-AAF6-49FC-B1CF-E9CB23417874}" type="slidenum">
              <a:rPr lang="fr-BE" smtClean="0"/>
              <a:t>39</a:t>
            </a:fld>
            <a:endParaRPr lang="fr-BE"/>
          </a:p>
        </p:txBody>
      </p:sp>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8" name="Titre 1"/>
          <p:cNvSpPr>
            <a:spLocks noGrp="1"/>
          </p:cNvSpPr>
          <p:nvPr>
            <p:ph type="title"/>
          </p:nvPr>
        </p:nvSpPr>
        <p:spPr>
          <a:xfrm>
            <a:off x="2171723" y="663307"/>
            <a:ext cx="9157646" cy="659218"/>
          </a:xfrm>
        </p:spPr>
        <p:txBody>
          <a:bodyPr>
            <a:noAutofit/>
          </a:bodyPr>
          <a:lstStyle/>
          <a:p>
            <a:r>
              <a:rPr lang="fr-BE" sz="28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Presentiegeld</a:t>
            </a:r>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8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verplaatstingsonkosten</a:t>
            </a:r>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en </a:t>
            </a:r>
            <a:r>
              <a:rPr lang="fr-BE" sz="28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verzekeringspolis</a:t>
            </a:r>
            <a:endPar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3873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8722" y="1735781"/>
            <a:ext cx="10515600" cy="4351338"/>
          </a:xfrm>
        </p:spPr>
        <p:txBody>
          <a:bodyPr>
            <a:normAutofit/>
          </a:bodyPr>
          <a:lstStyle/>
          <a:p>
            <a:pPr marL="0" indent="0">
              <a:lnSpc>
                <a:spcPct val="150000"/>
              </a:lnSpc>
              <a:buNone/>
            </a:pPr>
            <a:r>
              <a:rPr lang="fr-BE" sz="2400" b="1" dirty="0" err="1" smtClean="0"/>
              <a:t>Samenstelling</a:t>
            </a:r>
            <a:r>
              <a:rPr lang="fr-BE" sz="2400" b="1" dirty="0"/>
              <a:t> </a:t>
            </a:r>
            <a:r>
              <a:rPr lang="fr-BE" sz="2400" b="1" dirty="0" smtClean="0"/>
              <a:t>van de </a:t>
            </a:r>
            <a:r>
              <a:rPr lang="fr-BE" sz="2400" b="1" dirty="0" err="1" smtClean="0"/>
              <a:t>leden</a:t>
            </a:r>
            <a:r>
              <a:rPr lang="fr-BE" sz="2400" b="1" dirty="0" smtClean="0"/>
              <a:t> van </a:t>
            </a:r>
            <a:r>
              <a:rPr lang="fr-BE" sz="2400" b="1" dirty="0" err="1" smtClean="0"/>
              <a:t>jouw</a:t>
            </a:r>
            <a:r>
              <a:rPr lang="fr-BE" sz="2400" b="1" dirty="0" smtClean="0"/>
              <a:t> bureau</a:t>
            </a:r>
          </a:p>
          <a:p>
            <a:pPr marL="0" indent="0">
              <a:lnSpc>
                <a:spcPct val="150000"/>
              </a:lnSpc>
              <a:buNone/>
            </a:pPr>
            <a:r>
              <a:rPr lang="fr-BE" sz="2400" dirty="0" smtClean="0"/>
              <a:t>1 </a:t>
            </a:r>
            <a:r>
              <a:rPr lang="fr-BE" sz="2400" dirty="0" err="1" smtClean="0"/>
              <a:t>voorzitter</a:t>
            </a:r>
            <a:r>
              <a:rPr lang="fr-BE" sz="2400" dirty="0" smtClean="0"/>
              <a:t>, 1 </a:t>
            </a:r>
            <a:r>
              <a:rPr lang="fr-BE" sz="2400" dirty="0" err="1" smtClean="0"/>
              <a:t>secretaris</a:t>
            </a:r>
            <a:r>
              <a:rPr lang="fr-BE" sz="2400" dirty="0" smtClean="0"/>
              <a:t> en </a:t>
            </a:r>
            <a:r>
              <a:rPr lang="fr-BE" sz="2400" dirty="0" smtClean="0"/>
              <a:t>4 </a:t>
            </a:r>
            <a:r>
              <a:rPr lang="fr-BE" sz="2400" dirty="0" err="1" smtClean="0"/>
              <a:t>bijzitters</a:t>
            </a:r>
            <a:endParaRPr lang="fr-BE" sz="2400" dirty="0" smtClean="0"/>
          </a:p>
          <a:p>
            <a:pPr lvl="1" algn="ctr">
              <a:lnSpc>
                <a:spcPct val="150000"/>
              </a:lnSpc>
              <a:buFont typeface="Wingdings" panose="05000000000000000000" pitchFamily="2" charset="2"/>
              <a:buChar char="à"/>
            </a:pPr>
            <a:r>
              <a:rPr lang="fr-BE" sz="2000" dirty="0" smtClean="0">
                <a:sym typeface="Wingdings" panose="05000000000000000000" pitchFamily="2" charset="2"/>
              </a:rPr>
              <a:t> De </a:t>
            </a:r>
            <a:r>
              <a:rPr lang="fr-BE" sz="2000" dirty="0" err="1" smtClean="0">
                <a:sym typeface="Wingdings" panose="05000000000000000000" pitchFamily="2" charset="2"/>
              </a:rPr>
              <a:t>bijzitters</a:t>
            </a:r>
            <a:r>
              <a:rPr lang="fr-BE" sz="2000" dirty="0" smtClean="0">
                <a:sym typeface="Wingdings" panose="05000000000000000000" pitchFamily="2" charset="2"/>
              </a:rPr>
              <a:t> </a:t>
            </a:r>
            <a:r>
              <a:rPr lang="fr-BE" sz="2000" dirty="0" err="1" smtClean="0">
                <a:sym typeface="Wingdings" panose="05000000000000000000" pitchFamily="2" charset="2"/>
              </a:rPr>
              <a:t>worden</a:t>
            </a:r>
            <a:r>
              <a:rPr lang="fr-BE" sz="2000" dirty="0" smtClean="0">
                <a:sym typeface="Wingdings" panose="05000000000000000000" pitchFamily="2" charset="2"/>
              </a:rPr>
              <a:t> </a:t>
            </a:r>
            <a:r>
              <a:rPr lang="fr-BE" sz="2000" dirty="0" err="1" smtClean="0">
                <a:sym typeface="Wingdings" panose="05000000000000000000" pitchFamily="2" charset="2"/>
              </a:rPr>
              <a:t>aangesteld</a:t>
            </a:r>
            <a:r>
              <a:rPr lang="fr-BE" sz="2000" dirty="0" smtClean="0">
                <a:sym typeface="Wingdings" panose="05000000000000000000" pitchFamily="2" charset="2"/>
              </a:rPr>
              <a:t> </a:t>
            </a:r>
            <a:r>
              <a:rPr lang="fr-BE" sz="2000" dirty="0" err="1" smtClean="0">
                <a:sym typeface="Wingdings" panose="05000000000000000000" pitchFamily="2" charset="2"/>
              </a:rPr>
              <a:t>door</a:t>
            </a:r>
            <a:r>
              <a:rPr lang="fr-BE" sz="2000" dirty="0" smtClean="0">
                <a:sym typeface="Wingdings" panose="05000000000000000000" pitchFamily="2" charset="2"/>
              </a:rPr>
              <a:t> de </a:t>
            </a:r>
            <a:r>
              <a:rPr lang="fr-BE" sz="2000" dirty="0" err="1" smtClean="0">
                <a:sym typeface="Wingdings" panose="05000000000000000000" pitchFamily="2" charset="2"/>
              </a:rPr>
              <a:t>voorzitter</a:t>
            </a:r>
            <a:r>
              <a:rPr lang="fr-BE" sz="2000" dirty="0" smtClean="0">
                <a:sym typeface="Wingdings" panose="05000000000000000000" pitchFamily="2" charset="2"/>
              </a:rPr>
              <a:t> van het </a:t>
            </a:r>
            <a:r>
              <a:rPr lang="fr-BE" sz="2000" dirty="0" err="1" smtClean="0">
                <a:sym typeface="Wingdings" panose="05000000000000000000" pitchFamily="2" charset="2"/>
              </a:rPr>
              <a:t>kantonhoofdbureau</a:t>
            </a:r>
            <a:endParaRPr lang="fr-BE" sz="2000" dirty="0" smtClean="0">
              <a:sym typeface="Wingdings" panose="05000000000000000000" pitchFamily="2" charset="2"/>
            </a:endParaRPr>
          </a:p>
          <a:p>
            <a:pPr lvl="1" algn="ctr">
              <a:lnSpc>
                <a:spcPct val="150000"/>
              </a:lnSpc>
              <a:buFont typeface="Wingdings" panose="05000000000000000000" pitchFamily="2" charset="2"/>
              <a:buChar char="à"/>
            </a:pPr>
            <a:r>
              <a:rPr lang="fr-BE" sz="2000" dirty="0" smtClean="0">
                <a:sym typeface="Wingdings" panose="05000000000000000000" pitchFamily="2" charset="2"/>
              </a:rPr>
              <a:t> </a:t>
            </a:r>
            <a:r>
              <a:rPr lang="fr-BE" sz="2000" dirty="0" err="1" smtClean="0">
                <a:sym typeface="Wingdings" panose="05000000000000000000" pitchFamily="2" charset="2"/>
              </a:rPr>
              <a:t>Jij</a:t>
            </a:r>
            <a:r>
              <a:rPr lang="fr-BE" sz="2000" dirty="0" smtClean="0">
                <a:sym typeface="Wingdings" panose="05000000000000000000" pitchFamily="2" charset="2"/>
              </a:rPr>
              <a:t> </a:t>
            </a:r>
            <a:r>
              <a:rPr lang="fr-BE" sz="2000" dirty="0" err="1" smtClean="0">
                <a:sym typeface="Wingdings" panose="05000000000000000000" pitchFamily="2" charset="2"/>
              </a:rPr>
              <a:t>stelt</a:t>
            </a:r>
            <a:r>
              <a:rPr lang="fr-BE" sz="2000" dirty="0" smtClean="0">
                <a:sym typeface="Wingdings" panose="05000000000000000000" pitchFamily="2" charset="2"/>
              </a:rPr>
              <a:t> </a:t>
            </a:r>
            <a:r>
              <a:rPr lang="fr-BE" sz="2000" dirty="0" err="1" smtClean="0">
                <a:sym typeface="Wingdings" panose="05000000000000000000" pitchFamily="2" charset="2"/>
              </a:rPr>
              <a:t>zelf</a:t>
            </a:r>
            <a:r>
              <a:rPr lang="fr-BE" sz="2000" dirty="0" smtClean="0">
                <a:sym typeface="Wingdings" panose="05000000000000000000" pitchFamily="2" charset="2"/>
              </a:rPr>
              <a:t> de </a:t>
            </a:r>
            <a:r>
              <a:rPr lang="fr-BE" sz="2000" dirty="0" err="1" smtClean="0">
                <a:sym typeface="Wingdings" panose="05000000000000000000" pitchFamily="2" charset="2"/>
              </a:rPr>
              <a:t>secretaris</a:t>
            </a:r>
            <a:r>
              <a:rPr lang="fr-BE" sz="2000" dirty="0" smtClean="0">
                <a:sym typeface="Wingdings" panose="05000000000000000000" pitchFamily="2" charset="2"/>
              </a:rPr>
              <a:t> </a:t>
            </a:r>
            <a:r>
              <a:rPr lang="fr-BE" sz="2000" dirty="0" err="1" smtClean="0">
                <a:sym typeface="Wingdings" panose="05000000000000000000" pitchFamily="2" charset="2"/>
              </a:rPr>
              <a:t>aan</a:t>
            </a:r>
            <a:endParaRPr lang="fr-BE" sz="2000" dirty="0" smtClean="0">
              <a:sym typeface="Wingdings" panose="05000000000000000000" pitchFamily="2" charset="2"/>
            </a:endParaRPr>
          </a:p>
          <a:p>
            <a:pPr marL="92075" lvl="1" indent="0" algn="ctr">
              <a:lnSpc>
                <a:spcPct val="150000"/>
              </a:lnSpc>
              <a:buNone/>
            </a:pPr>
            <a:endParaRPr lang="fr-BE" dirty="0" smtClean="0">
              <a:sym typeface="Wingdings" panose="05000000000000000000" pitchFamily="2" charset="2"/>
            </a:endParaRPr>
          </a:p>
          <a:p>
            <a:pPr marL="92075" lvl="1" indent="0">
              <a:lnSpc>
                <a:spcPct val="150000"/>
              </a:lnSpc>
              <a:buNone/>
            </a:pPr>
            <a:r>
              <a:rPr lang="fr-BE" dirty="0" smtClean="0">
                <a:sym typeface="Wingdings" panose="05000000000000000000" pitchFamily="2" charset="2"/>
              </a:rPr>
              <a:t>De </a:t>
            </a:r>
            <a:r>
              <a:rPr lang="fr-BE" dirty="0" err="1" smtClean="0">
                <a:sym typeface="Wingdings" panose="05000000000000000000" pitchFamily="2" charset="2"/>
              </a:rPr>
              <a:t>secretaris</a:t>
            </a:r>
            <a:r>
              <a:rPr lang="fr-BE" dirty="0" smtClean="0">
                <a:sym typeface="Wingdings" panose="05000000000000000000" pitchFamily="2" charset="2"/>
              </a:rPr>
              <a:t> kan niet </a:t>
            </a:r>
            <a:r>
              <a:rPr lang="fr-BE" dirty="0" err="1" smtClean="0">
                <a:sym typeface="Wingdings" panose="05000000000000000000" pitchFamily="2" charset="2"/>
              </a:rPr>
              <a:t>tussenkomen</a:t>
            </a:r>
            <a:r>
              <a:rPr lang="fr-BE" dirty="0" smtClean="0">
                <a:sym typeface="Wingdings" panose="05000000000000000000" pitchFamily="2" charset="2"/>
              </a:rPr>
              <a:t> in de </a:t>
            </a:r>
            <a:r>
              <a:rPr lang="fr-BE" dirty="0" err="1" smtClean="0">
                <a:sym typeface="Wingdings" panose="05000000000000000000" pitchFamily="2" charset="2"/>
              </a:rPr>
              <a:t>beslissingen</a:t>
            </a:r>
            <a:r>
              <a:rPr lang="fr-BE" dirty="0" smtClean="0">
                <a:sym typeface="Wingdings" panose="05000000000000000000" pitchFamily="2" charset="2"/>
              </a:rPr>
              <a:t> van het </a:t>
            </a:r>
            <a:r>
              <a:rPr lang="fr-BE" dirty="0" err="1" smtClean="0">
                <a:sym typeface="Wingdings" panose="05000000000000000000" pitchFamily="2" charset="2"/>
              </a:rPr>
              <a:t>telbureau</a:t>
            </a:r>
            <a:endParaRPr lang="fr-BE" dirty="0">
              <a:sym typeface="Wingdings" panose="05000000000000000000" pitchFamily="2" charset="2"/>
            </a:endParaRPr>
          </a:p>
        </p:txBody>
      </p:sp>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8" name="Titre 1"/>
          <p:cNvSpPr>
            <a:spLocks noGrp="1"/>
          </p:cNvSpPr>
          <p:nvPr>
            <p:ph type="title"/>
          </p:nvPr>
        </p:nvSpPr>
        <p:spPr>
          <a:xfrm>
            <a:off x="2171723" y="663307"/>
            <a:ext cx="9157646" cy="659218"/>
          </a:xfrm>
        </p:spPr>
        <p:txBody>
          <a:bodyPr>
            <a:normAutofit/>
          </a:bodyPr>
          <a:lstStyle/>
          <a:p>
            <a:r>
              <a:rPr lang="fr-BE" sz="2800" b="1" cap="small" spc="3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Inleiding</a:t>
            </a:r>
            <a:endPar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4</a:t>
            </a:fld>
            <a:endParaRPr lang="fr-BE"/>
          </a:p>
        </p:txBody>
      </p:sp>
      <p:pic>
        <p:nvPicPr>
          <p:cNvPr id="4" name="Image 3"/>
          <p:cNvPicPr>
            <a:picLocks noChangeAspect="1"/>
          </p:cNvPicPr>
          <p:nvPr/>
        </p:nvPicPr>
        <p:blipFill>
          <a:blip r:embed="rId4"/>
          <a:stretch>
            <a:fillRect/>
          </a:stretch>
        </p:blipFill>
        <p:spPr>
          <a:xfrm>
            <a:off x="515112" y="4743359"/>
            <a:ext cx="513610" cy="513610"/>
          </a:xfrm>
          <a:prstGeom prst="rect">
            <a:avLst/>
          </a:prstGeom>
        </p:spPr>
      </p:pic>
    </p:spTree>
    <p:extLst>
      <p:ext uri="{BB962C8B-B14F-4D97-AF65-F5344CB8AC3E}">
        <p14:creationId xmlns:p14="http://schemas.microsoft.com/office/powerpoint/2010/main" val="461416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32609" y="974036"/>
            <a:ext cx="11726777" cy="3458818"/>
          </a:xfrm>
          <a:prstGeom prst="rect">
            <a:avLst/>
          </a:prstGeom>
          <a:noFill/>
          <a:ln w="127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ZoneTexte 12"/>
          <p:cNvSpPr txBox="1"/>
          <p:nvPr/>
        </p:nvSpPr>
        <p:spPr>
          <a:xfrm>
            <a:off x="1624893" y="2994423"/>
            <a:ext cx="8761445" cy="523220"/>
          </a:xfrm>
          <a:prstGeom prst="rect">
            <a:avLst/>
          </a:prstGeom>
          <a:noFill/>
        </p:spPr>
        <p:txBody>
          <a:bodyPr wrap="square" rtlCol="0">
            <a:spAutoFit/>
          </a:bodyPr>
          <a:lstStyle/>
          <a:p>
            <a:pPr algn="ctr"/>
            <a:r>
              <a:rPr lang="fr-BE" sz="2800" b="1" kern="1400" spc="600" dirty="0" smtClean="0">
                <a:solidFill>
                  <a:schemeClr val="tx1">
                    <a:lumMod val="85000"/>
                    <a:lumOff val="15000"/>
                  </a:schemeClr>
                </a:solidFill>
                <a:latin typeface="Arial" panose="020B0604020202020204" pitchFamily="34" charset="0"/>
                <a:cs typeface="Arial" panose="020B0604020202020204" pitchFamily="34" charset="0"/>
              </a:rPr>
              <a:t>www.verkiezingen.fgov.be </a:t>
            </a:r>
            <a:endParaRPr lang="fr-BE" sz="2800" b="1" kern="1400" spc="6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19" name="Image 18"/>
          <p:cNvPicPr>
            <a:picLocks noChangeAspect="1"/>
          </p:cNvPicPr>
          <p:nvPr/>
        </p:nvPicPr>
        <p:blipFill>
          <a:blip r:embed="rId3"/>
          <a:stretch>
            <a:fillRect/>
          </a:stretch>
        </p:blipFill>
        <p:spPr>
          <a:xfrm>
            <a:off x="3916385" y="1116896"/>
            <a:ext cx="4178462" cy="1143002"/>
          </a:xfrm>
          <a:prstGeom prst="rect">
            <a:avLst/>
          </a:prstGeom>
        </p:spPr>
      </p:pic>
      <p:pic>
        <p:nvPicPr>
          <p:cNvPr id="20" name="Imag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0" y="6118302"/>
            <a:ext cx="529386" cy="490723"/>
          </a:xfrm>
          <a:prstGeom prst="rect">
            <a:avLst/>
          </a:prstGeom>
        </p:spPr>
      </p:pic>
    </p:spTree>
    <p:extLst>
      <p:ext uri="{BB962C8B-B14F-4D97-AF65-F5344CB8AC3E}">
        <p14:creationId xmlns:p14="http://schemas.microsoft.com/office/powerpoint/2010/main" val="403021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8722" y="1466550"/>
            <a:ext cx="10515600" cy="4534193"/>
          </a:xfrm>
        </p:spPr>
        <p:txBody>
          <a:bodyPr>
            <a:normAutofit/>
          </a:bodyPr>
          <a:lstStyle/>
          <a:p>
            <a:pPr marL="0" indent="0">
              <a:lnSpc>
                <a:spcPct val="150000"/>
              </a:lnSpc>
              <a:buNone/>
            </a:pPr>
            <a:r>
              <a:rPr lang="fr-BE" sz="2400" b="1" dirty="0" err="1" smtClean="0"/>
              <a:t>Inrichting</a:t>
            </a:r>
            <a:r>
              <a:rPr lang="fr-BE" sz="2400" b="1" dirty="0" smtClean="0"/>
              <a:t> van </a:t>
            </a:r>
            <a:r>
              <a:rPr lang="fr-BE" sz="2400" b="1" dirty="0" err="1" smtClean="0"/>
              <a:t>jouw</a:t>
            </a:r>
            <a:r>
              <a:rPr lang="fr-BE" sz="2400" b="1" dirty="0" smtClean="0"/>
              <a:t> </a:t>
            </a:r>
            <a:r>
              <a:rPr lang="fr-BE" sz="2400" b="1" dirty="0" err="1" smtClean="0"/>
              <a:t>tellokaal</a:t>
            </a:r>
            <a:endParaRPr lang="fr-BE" sz="2400" b="1" dirty="0" smtClean="0"/>
          </a:p>
          <a:p>
            <a:pPr>
              <a:lnSpc>
                <a:spcPct val="150000"/>
              </a:lnSpc>
            </a:pPr>
            <a:r>
              <a:rPr lang="fr-BE" sz="2400" dirty="0" smtClean="0"/>
              <a:t>In </a:t>
            </a:r>
            <a:r>
              <a:rPr lang="fr-BE" sz="2400" dirty="0" err="1" smtClean="0"/>
              <a:t>samenwerking</a:t>
            </a:r>
            <a:r>
              <a:rPr lang="fr-BE" sz="2400" dirty="0" smtClean="0"/>
              <a:t> met de </a:t>
            </a:r>
            <a:r>
              <a:rPr lang="fr-BE" sz="2400" dirty="0" err="1" smtClean="0"/>
              <a:t>gemeente</a:t>
            </a:r>
            <a:endParaRPr lang="fr-BE" sz="2400" dirty="0" smtClean="0"/>
          </a:p>
          <a:p>
            <a:pPr>
              <a:lnSpc>
                <a:spcPct val="150000"/>
              </a:lnSpc>
            </a:pPr>
            <a:r>
              <a:rPr lang="fr-BE" sz="2400" dirty="0" err="1" smtClean="0"/>
              <a:t>Volledig</a:t>
            </a:r>
            <a:r>
              <a:rPr lang="fr-BE" sz="2400" dirty="0" smtClean="0"/>
              <a:t> </a:t>
            </a:r>
            <a:r>
              <a:rPr lang="fr-BE" sz="2400" dirty="0" err="1" smtClean="0"/>
              <a:t>overzicht</a:t>
            </a:r>
            <a:r>
              <a:rPr lang="fr-BE" sz="2400" dirty="0" smtClean="0"/>
              <a:t> van al de </a:t>
            </a:r>
            <a:r>
              <a:rPr lang="fr-BE" sz="2400" dirty="0" err="1" smtClean="0"/>
              <a:t>benodigheden</a:t>
            </a:r>
            <a:r>
              <a:rPr lang="fr-BE" sz="2400" dirty="0" smtClean="0"/>
              <a:t> in de </a:t>
            </a:r>
            <a:r>
              <a:rPr lang="fr-BE" sz="2400" dirty="0" err="1" smtClean="0"/>
              <a:t>handleiding</a:t>
            </a:r>
            <a:endParaRPr lang="fr-BE" sz="2400" dirty="0" smtClean="0"/>
          </a:p>
          <a:p>
            <a:pPr marL="0" indent="0">
              <a:lnSpc>
                <a:spcPct val="150000"/>
              </a:lnSpc>
              <a:buNone/>
            </a:pPr>
            <a:endParaRPr lang="fr-BE" sz="2400" dirty="0" smtClean="0"/>
          </a:p>
          <a:p>
            <a:pPr>
              <a:lnSpc>
                <a:spcPct val="150000"/>
              </a:lnSpc>
            </a:pPr>
            <a:endParaRPr lang="fr-BE" sz="2400" dirty="0" smtClean="0"/>
          </a:p>
        </p:txBody>
      </p:sp>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8" name="Titre 1"/>
          <p:cNvSpPr>
            <a:spLocks noGrp="1"/>
          </p:cNvSpPr>
          <p:nvPr>
            <p:ph type="title"/>
          </p:nvPr>
        </p:nvSpPr>
        <p:spPr>
          <a:xfrm>
            <a:off x="2171723" y="663307"/>
            <a:ext cx="9157646" cy="659218"/>
          </a:xfrm>
        </p:spPr>
        <p:txBody>
          <a:bodyPr>
            <a:normAutofit/>
          </a:bodyPr>
          <a:lstStyle/>
          <a:p>
            <a:r>
              <a:rPr lang="fr-BE" sz="2800" b="1" cap="small" spc="3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Inleiding</a:t>
            </a:r>
            <a:endPar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5</a:t>
            </a:fld>
            <a:endParaRPr lang="fr-BE"/>
          </a:p>
        </p:txBody>
      </p:sp>
      <p:graphicFrame>
        <p:nvGraphicFramePr>
          <p:cNvPr id="4" name="Diagramme 3"/>
          <p:cNvGraphicFramePr/>
          <p:nvPr>
            <p:extLst>
              <p:ext uri="{D42A27DB-BD31-4B8C-83A1-F6EECF244321}">
                <p14:modId xmlns:p14="http://schemas.microsoft.com/office/powerpoint/2010/main" val="2742586140"/>
              </p:ext>
            </p:extLst>
          </p:nvPr>
        </p:nvGraphicFramePr>
        <p:xfrm>
          <a:off x="1752114" y="3466192"/>
          <a:ext cx="9068816" cy="19503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94888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8722" y="1610576"/>
            <a:ext cx="10515600" cy="4534193"/>
          </a:xfrm>
        </p:spPr>
        <p:txBody>
          <a:bodyPr>
            <a:normAutofit/>
          </a:bodyPr>
          <a:lstStyle/>
          <a:p>
            <a:pPr marL="0" indent="0">
              <a:lnSpc>
                <a:spcPct val="150000"/>
              </a:lnSpc>
              <a:buNone/>
            </a:pPr>
            <a:r>
              <a:rPr lang="fr-BE" sz="2400" b="1" dirty="0" err="1" smtClean="0"/>
              <a:t>Stembiljet</a:t>
            </a:r>
            <a:endParaRPr lang="fr-BE" sz="2400" b="1" dirty="0" smtClean="0"/>
          </a:p>
          <a:p>
            <a:pPr>
              <a:lnSpc>
                <a:spcPct val="150000"/>
              </a:lnSpc>
            </a:pPr>
            <a:r>
              <a:rPr lang="fr-BE" sz="2400" b="1" dirty="0" err="1" smtClean="0"/>
              <a:t>Geldige</a:t>
            </a:r>
            <a:r>
              <a:rPr lang="fr-BE" sz="2400" b="1" dirty="0" smtClean="0"/>
              <a:t> stem </a:t>
            </a:r>
            <a:r>
              <a:rPr lang="fr-BE" sz="2400" dirty="0" err="1" smtClean="0"/>
              <a:t>enkel</a:t>
            </a:r>
            <a:r>
              <a:rPr lang="fr-BE" sz="2400" dirty="0" smtClean="0"/>
              <a:t> </a:t>
            </a:r>
            <a:r>
              <a:rPr lang="fr-BE" sz="2400" dirty="0" err="1" smtClean="0"/>
              <a:t>als</a:t>
            </a:r>
            <a:r>
              <a:rPr lang="fr-BE" sz="2400" dirty="0" smtClean="0"/>
              <a:t> er op </a:t>
            </a:r>
            <a:r>
              <a:rPr lang="fr-BE" sz="2400" dirty="0" err="1" smtClean="0"/>
              <a:t>éénzelfde</a:t>
            </a:r>
            <a:r>
              <a:rPr lang="fr-BE" sz="2400" dirty="0" smtClean="0"/>
              <a:t> </a:t>
            </a:r>
            <a:r>
              <a:rPr lang="fr-BE" sz="2400" dirty="0" err="1" smtClean="0"/>
              <a:t>lijst</a:t>
            </a:r>
            <a:r>
              <a:rPr lang="fr-BE" sz="2400" dirty="0" smtClean="0"/>
              <a:t> </a:t>
            </a:r>
            <a:r>
              <a:rPr lang="fr-BE" sz="2400" dirty="0" err="1" smtClean="0"/>
              <a:t>werd</a:t>
            </a:r>
            <a:r>
              <a:rPr lang="fr-BE" sz="2400" dirty="0" smtClean="0"/>
              <a:t> </a:t>
            </a:r>
            <a:r>
              <a:rPr lang="fr-BE" sz="2400" dirty="0" err="1" smtClean="0"/>
              <a:t>gestemd</a:t>
            </a:r>
            <a:endParaRPr lang="fr-BE" sz="2400" dirty="0" smtClean="0"/>
          </a:p>
        </p:txBody>
      </p:sp>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8" name="Titre 1"/>
          <p:cNvSpPr>
            <a:spLocks noGrp="1"/>
          </p:cNvSpPr>
          <p:nvPr>
            <p:ph type="title"/>
          </p:nvPr>
        </p:nvSpPr>
        <p:spPr>
          <a:xfrm>
            <a:off x="2171723" y="663307"/>
            <a:ext cx="9157646" cy="659218"/>
          </a:xfrm>
        </p:spPr>
        <p:txBody>
          <a:bodyPr>
            <a:normAutofit/>
          </a:bodyPr>
          <a:lstStyle/>
          <a:p>
            <a:r>
              <a:rPr lang="fr-BE" sz="2800" b="1" cap="small" spc="3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Inleiding</a:t>
            </a:r>
            <a:endPar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6</a:t>
            </a:fld>
            <a:endParaRPr lang="fr-BE"/>
          </a:p>
        </p:txBody>
      </p:sp>
      <p:graphicFrame>
        <p:nvGraphicFramePr>
          <p:cNvPr id="5" name="Diagramme 4"/>
          <p:cNvGraphicFramePr/>
          <p:nvPr>
            <p:extLst>
              <p:ext uri="{D42A27DB-BD31-4B8C-83A1-F6EECF244321}">
                <p14:modId xmlns:p14="http://schemas.microsoft.com/office/powerpoint/2010/main" val="144745738"/>
              </p:ext>
            </p:extLst>
          </p:nvPr>
        </p:nvGraphicFramePr>
        <p:xfrm>
          <a:off x="2013237" y="2733422"/>
          <a:ext cx="8546570" cy="34113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82541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8722" y="1421433"/>
            <a:ext cx="10515600" cy="4534193"/>
          </a:xfrm>
        </p:spPr>
        <p:txBody>
          <a:bodyPr>
            <a:normAutofit/>
          </a:bodyPr>
          <a:lstStyle/>
          <a:p>
            <a:pPr marL="0" indent="0">
              <a:lnSpc>
                <a:spcPct val="150000"/>
              </a:lnSpc>
              <a:buNone/>
            </a:pPr>
            <a:r>
              <a:rPr lang="fr-BE" sz="2400" b="1" dirty="0" err="1" smtClean="0"/>
              <a:t>Stembiljetten</a:t>
            </a:r>
            <a:endParaRPr lang="fr-BE" sz="2400" b="1" dirty="0" smtClean="0"/>
          </a:p>
          <a:p>
            <a:pPr marL="0" indent="0">
              <a:lnSpc>
                <a:spcPct val="150000"/>
              </a:lnSpc>
              <a:buNone/>
            </a:pPr>
            <a:r>
              <a:rPr lang="fr-BE" sz="2400" b="1" dirty="0" err="1" smtClean="0"/>
              <a:t>Ongeldige</a:t>
            </a:r>
            <a:r>
              <a:rPr lang="fr-BE" sz="2400" b="1" dirty="0" smtClean="0"/>
              <a:t> </a:t>
            </a:r>
            <a:r>
              <a:rPr lang="fr-BE" sz="2400" b="1" dirty="0" err="1" smtClean="0"/>
              <a:t>stemmen</a:t>
            </a:r>
            <a:r>
              <a:rPr lang="fr-BE" sz="2400" b="1" dirty="0" smtClean="0"/>
              <a:t>: </a:t>
            </a:r>
          </a:p>
          <a:p>
            <a:pPr lvl="1">
              <a:lnSpc>
                <a:spcPct val="150000"/>
              </a:lnSpc>
            </a:pPr>
            <a:r>
              <a:rPr lang="nl-NL" sz="1800" dirty="0"/>
              <a:t>Stembiljetten waar op meer dan één lijst werd gestemd </a:t>
            </a:r>
          </a:p>
          <a:p>
            <a:pPr lvl="1">
              <a:lnSpc>
                <a:spcPct val="150000"/>
              </a:lnSpc>
            </a:pPr>
            <a:r>
              <a:rPr lang="nl-NL" sz="1800" dirty="0"/>
              <a:t>Stembiljetten die de kiezers herkenbaar maken </a:t>
            </a:r>
            <a:endParaRPr lang="fr-BE" sz="1800" dirty="0" smtClean="0"/>
          </a:p>
        </p:txBody>
      </p:sp>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8" name="Titre 1"/>
          <p:cNvSpPr>
            <a:spLocks noGrp="1"/>
          </p:cNvSpPr>
          <p:nvPr>
            <p:ph type="title"/>
          </p:nvPr>
        </p:nvSpPr>
        <p:spPr>
          <a:xfrm>
            <a:off x="2171723" y="663307"/>
            <a:ext cx="9157646" cy="659218"/>
          </a:xfrm>
        </p:spPr>
        <p:txBody>
          <a:bodyPr>
            <a:normAutofit/>
          </a:bodyPr>
          <a:lstStyle/>
          <a:p>
            <a:r>
              <a:rPr lang="fr-BE" sz="2800" b="1" cap="small" spc="3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Inleiding</a:t>
            </a:r>
            <a:endPar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7</a:t>
            </a:fld>
            <a:endParaRPr lang="fr-BE"/>
          </a:p>
        </p:txBody>
      </p:sp>
      <p:graphicFrame>
        <p:nvGraphicFramePr>
          <p:cNvPr id="5" name="Diagramme 4"/>
          <p:cNvGraphicFramePr/>
          <p:nvPr>
            <p:extLst>
              <p:ext uri="{D42A27DB-BD31-4B8C-83A1-F6EECF244321}">
                <p14:modId xmlns:p14="http://schemas.microsoft.com/office/powerpoint/2010/main" val="4057757394"/>
              </p:ext>
            </p:extLst>
          </p:nvPr>
        </p:nvGraphicFramePr>
        <p:xfrm>
          <a:off x="472182" y="3559205"/>
          <a:ext cx="10789920" cy="37033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42988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8722" y="1323757"/>
            <a:ext cx="10515600" cy="4534193"/>
          </a:xfrm>
        </p:spPr>
        <p:txBody>
          <a:bodyPr>
            <a:normAutofit/>
          </a:bodyPr>
          <a:lstStyle/>
          <a:p>
            <a:pPr marL="0" indent="0">
              <a:lnSpc>
                <a:spcPct val="150000"/>
              </a:lnSpc>
              <a:buNone/>
            </a:pPr>
            <a:r>
              <a:rPr lang="fr-BE" sz="2400" b="1" dirty="0" err="1" smtClean="0"/>
              <a:t>Stembiljetten</a:t>
            </a:r>
            <a:endParaRPr lang="fr-BE" sz="2400" b="1" dirty="0" smtClean="0"/>
          </a:p>
          <a:p>
            <a:pPr marL="0" indent="0">
              <a:lnSpc>
                <a:spcPct val="150000"/>
              </a:lnSpc>
              <a:buNone/>
            </a:pPr>
            <a:r>
              <a:rPr lang="fr-BE" sz="2400" b="1" dirty="0" smtClean="0"/>
              <a:t>Blanco </a:t>
            </a:r>
            <a:r>
              <a:rPr lang="fr-BE" sz="2400" b="1" dirty="0" err="1" smtClean="0"/>
              <a:t>stembiljetten</a:t>
            </a:r>
            <a:r>
              <a:rPr lang="fr-BE" sz="2400" b="1" dirty="0" smtClean="0"/>
              <a:t>: </a:t>
            </a:r>
          </a:p>
          <a:p>
            <a:pPr lvl="1">
              <a:lnSpc>
                <a:spcPct val="150000"/>
              </a:lnSpc>
            </a:pPr>
            <a:r>
              <a:rPr lang="nl-NL" dirty="0"/>
              <a:t>de stembiljetten waarop geen enkele stem uitgebracht </a:t>
            </a:r>
            <a:r>
              <a:rPr lang="nl-NL" dirty="0" smtClean="0"/>
              <a:t>is</a:t>
            </a:r>
            <a:endParaRPr lang="fr-BE" sz="2400" dirty="0" smtClean="0"/>
          </a:p>
        </p:txBody>
      </p:sp>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8" name="Titre 1"/>
          <p:cNvSpPr>
            <a:spLocks noGrp="1"/>
          </p:cNvSpPr>
          <p:nvPr>
            <p:ph type="title"/>
          </p:nvPr>
        </p:nvSpPr>
        <p:spPr>
          <a:xfrm>
            <a:off x="2171723" y="663307"/>
            <a:ext cx="9157646" cy="659218"/>
          </a:xfrm>
        </p:spPr>
        <p:txBody>
          <a:bodyPr>
            <a:normAutofit/>
          </a:bodyPr>
          <a:lstStyle/>
          <a:p>
            <a:r>
              <a:rPr lang="fr-BE" sz="2800" b="1" cap="small" spc="3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Inleiding</a:t>
            </a:r>
            <a:endPar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8</a:t>
            </a:fld>
            <a:endParaRPr lang="fr-BE"/>
          </a:p>
        </p:txBody>
      </p:sp>
    </p:spTree>
    <p:extLst>
      <p:ext uri="{BB962C8B-B14F-4D97-AF65-F5344CB8AC3E}">
        <p14:creationId xmlns:p14="http://schemas.microsoft.com/office/powerpoint/2010/main" val="1283089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8722" y="1323757"/>
            <a:ext cx="10515600" cy="4534193"/>
          </a:xfrm>
        </p:spPr>
        <p:txBody>
          <a:bodyPr>
            <a:normAutofit/>
          </a:bodyPr>
          <a:lstStyle/>
          <a:p>
            <a:pPr marL="0" indent="0">
              <a:lnSpc>
                <a:spcPct val="150000"/>
              </a:lnSpc>
              <a:buNone/>
            </a:pPr>
            <a:r>
              <a:rPr lang="fr-BE" sz="2400" b="1" dirty="0" err="1" smtClean="0"/>
              <a:t>Stembiljetten</a:t>
            </a:r>
            <a:endParaRPr lang="fr-BE" sz="2400" b="1" dirty="0" smtClean="0"/>
          </a:p>
          <a:p>
            <a:pPr marL="0" indent="0">
              <a:lnSpc>
                <a:spcPct val="150000"/>
              </a:lnSpc>
              <a:buNone/>
            </a:pPr>
            <a:r>
              <a:rPr lang="fr-BE" sz="2400" b="1" dirty="0" err="1" smtClean="0"/>
              <a:t>Betwiste</a:t>
            </a:r>
            <a:r>
              <a:rPr lang="fr-BE" sz="2400" b="1" dirty="0" smtClean="0"/>
              <a:t> </a:t>
            </a:r>
            <a:r>
              <a:rPr lang="fr-BE" sz="2400" b="1" dirty="0" err="1" smtClean="0"/>
              <a:t>stembiljetten</a:t>
            </a:r>
            <a:r>
              <a:rPr lang="fr-BE" sz="2400" b="1" dirty="0" smtClean="0"/>
              <a:t>: </a:t>
            </a:r>
          </a:p>
          <a:p>
            <a:pPr lvl="1">
              <a:lnSpc>
                <a:spcPct val="150000"/>
              </a:lnSpc>
            </a:pPr>
            <a:r>
              <a:rPr lang="nl-NL" sz="2000" dirty="0" smtClean="0"/>
              <a:t>De stembiljetten </a:t>
            </a:r>
            <a:r>
              <a:rPr lang="nl-NL" sz="2000" dirty="0"/>
              <a:t>waarop het bolletje niet perfect is </a:t>
            </a:r>
            <a:r>
              <a:rPr lang="nl-NL" sz="2000" dirty="0" smtClean="0"/>
              <a:t>ingekleurd, </a:t>
            </a:r>
            <a:r>
              <a:rPr lang="nl-NL" sz="2000" dirty="0"/>
              <a:t>mag niet als ongeldig gezien worden, behalve wanneer de kiezer zich overduidelijk bekend heeft willen maken.</a:t>
            </a:r>
          </a:p>
          <a:p>
            <a:pPr lvl="1">
              <a:lnSpc>
                <a:spcPct val="150000"/>
              </a:lnSpc>
            </a:pPr>
            <a:r>
              <a:rPr lang="fr-BE" sz="2000" dirty="0" err="1" smtClean="0"/>
              <a:t>Alle</a:t>
            </a:r>
            <a:r>
              <a:rPr lang="fr-BE" sz="2000" dirty="0" smtClean="0"/>
              <a:t> </a:t>
            </a:r>
            <a:r>
              <a:rPr lang="fr-BE" sz="2000" dirty="0" err="1" smtClean="0"/>
              <a:t>stembiljetten</a:t>
            </a:r>
            <a:r>
              <a:rPr lang="fr-BE" sz="2000" dirty="0" smtClean="0"/>
              <a:t> die niet </a:t>
            </a:r>
            <a:r>
              <a:rPr lang="fr-BE" sz="2000" dirty="0" err="1" smtClean="0"/>
              <a:t>geldig</a:t>
            </a:r>
            <a:r>
              <a:rPr lang="fr-BE" sz="2000" dirty="0" smtClean="0"/>
              <a:t> </a:t>
            </a:r>
            <a:r>
              <a:rPr lang="fr-BE" sz="2000" dirty="0" err="1" smtClean="0"/>
              <a:t>zijn</a:t>
            </a:r>
            <a:r>
              <a:rPr lang="fr-BE" sz="2000" dirty="0" smtClean="0"/>
              <a:t>, niet </a:t>
            </a:r>
            <a:r>
              <a:rPr lang="fr-BE" sz="2000" dirty="0" err="1" smtClean="0"/>
              <a:t>duidelijk</a:t>
            </a:r>
            <a:r>
              <a:rPr lang="fr-BE" sz="2000" dirty="0" smtClean="0"/>
              <a:t> </a:t>
            </a:r>
            <a:r>
              <a:rPr lang="fr-BE" sz="2000" dirty="0" err="1" smtClean="0"/>
              <a:t>ongeldig</a:t>
            </a:r>
            <a:r>
              <a:rPr lang="fr-BE" sz="2000" dirty="0" smtClean="0"/>
              <a:t> of </a:t>
            </a:r>
            <a:r>
              <a:rPr lang="fr-BE" sz="2000" dirty="0" err="1" smtClean="0"/>
              <a:t>blanco</a:t>
            </a:r>
            <a:endParaRPr lang="fr-BE" sz="2400" dirty="0" smtClean="0"/>
          </a:p>
        </p:txBody>
      </p:sp>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8" name="Titre 1"/>
          <p:cNvSpPr>
            <a:spLocks noGrp="1"/>
          </p:cNvSpPr>
          <p:nvPr>
            <p:ph type="title"/>
          </p:nvPr>
        </p:nvSpPr>
        <p:spPr>
          <a:xfrm>
            <a:off x="2171723" y="663307"/>
            <a:ext cx="9157646" cy="659218"/>
          </a:xfrm>
        </p:spPr>
        <p:txBody>
          <a:bodyPr>
            <a:normAutofit/>
          </a:bodyPr>
          <a:lstStyle/>
          <a:p>
            <a:r>
              <a:rPr lang="fr-BE" sz="2800" b="1" cap="small" spc="3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Inleiding</a:t>
            </a:r>
            <a:endPar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9</a:t>
            </a:fld>
            <a:endParaRPr lang="fr-BE"/>
          </a:p>
        </p:txBody>
      </p:sp>
    </p:spTree>
    <p:extLst>
      <p:ext uri="{BB962C8B-B14F-4D97-AF65-F5344CB8AC3E}">
        <p14:creationId xmlns:p14="http://schemas.microsoft.com/office/powerpoint/2010/main" val="3365987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2959</Words>
  <Application>Microsoft Office PowerPoint</Application>
  <PresentationFormat>Grand écran</PresentationFormat>
  <Paragraphs>636</Paragraphs>
  <Slides>40</Slides>
  <Notes>37</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40</vt:i4>
      </vt:variant>
    </vt:vector>
  </HeadingPairs>
  <TitlesOfParts>
    <vt:vector size="47" baseType="lpstr">
      <vt:lpstr>Arial</vt:lpstr>
      <vt:lpstr>Calibri</vt:lpstr>
      <vt:lpstr>Calibri Light</vt:lpstr>
      <vt:lpstr>Courier New</vt:lpstr>
      <vt:lpstr>Times New Roman</vt:lpstr>
      <vt:lpstr>Wingdings</vt:lpstr>
      <vt:lpstr>Office Theme</vt:lpstr>
      <vt:lpstr>Présentation PowerPoint</vt:lpstr>
      <vt:lpstr>Inhoud</vt:lpstr>
      <vt:lpstr>Inleiding</vt:lpstr>
      <vt:lpstr>Inleiding</vt:lpstr>
      <vt:lpstr>Inleiding</vt:lpstr>
      <vt:lpstr>Inleiding</vt:lpstr>
      <vt:lpstr>Inleiding</vt:lpstr>
      <vt:lpstr>Inleiding</vt:lpstr>
      <vt:lpstr>Inleiding</vt:lpstr>
      <vt:lpstr>De eigenlijk telling</vt:lpstr>
      <vt:lpstr>De eigenlijk telling</vt:lpstr>
      <vt:lpstr>De eigenlijk telling</vt:lpstr>
      <vt:lpstr>De eigenlijk telling</vt:lpstr>
      <vt:lpstr>De eigenlijk telling</vt:lpstr>
      <vt:lpstr>De eigenlijke telling</vt:lpstr>
      <vt:lpstr>De eigenlijk telling</vt:lpstr>
      <vt:lpstr>De eigenlijk telling</vt:lpstr>
      <vt:lpstr>De eigenlijk telling</vt:lpstr>
      <vt:lpstr>De eigenlijk telling</vt:lpstr>
      <vt:lpstr>De eigenlijk telling</vt:lpstr>
      <vt:lpstr>De eigenlijk telling</vt:lpstr>
      <vt:lpstr>De eigenlijk telling</vt:lpstr>
      <vt:lpstr>De eigenlijk telling</vt:lpstr>
      <vt:lpstr>De eigenlijk telling</vt:lpstr>
      <vt:lpstr>De eigenlijk telling</vt:lpstr>
      <vt:lpstr>De eigenlijk telling</vt:lpstr>
      <vt:lpstr>De eigenlijk telling</vt:lpstr>
      <vt:lpstr>De eigenlijk telling</vt:lpstr>
      <vt:lpstr>De eigenlijke telling</vt:lpstr>
      <vt:lpstr>De eigenlijke telling</vt:lpstr>
      <vt:lpstr>De eigenlijke telling</vt:lpstr>
      <vt:lpstr>De eigenlijke telling</vt:lpstr>
      <vt:lpstr>De eigenlijke telling</vt:lpstr>
      <vt:lpstr>de te maken omslagen en hun inhoud</vt:lpstr>
      <vt:lpstr>de te maken omslagen en hun inhoud</vt:lpstr>
      <vt:lpstr>de te maken omslagen en hun inhoud</vt:lpstr>
      <vt:lpstr>Presentiegeld, verplaatstingsonkosten en verzekeringspolis</vt:lpstr>
      <vt:lpstr>Presentiegeld, verplaatstingsonkosten en verzekeringspolis</vt:lpstr>
      <vt:lpstr>Presentiegeld, verplaatstingsonkosten en verzekeringspolis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2024-04-25T09:40:31Z</dcterms:created>
  <dcterms:modified xsi:type="dcterms:W3CDTF">2024-05-03T11:19:44Z</dcterms:modified>
</cp:coreProperties>
</file>