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2"/>
  </p:notesMasterIdLst>
  <p:handoutMasterIdLst>
    <p:handoutMasterId r:id="rId53"/>
  </p:handoutMasterIdLst>
  <p:sldIdLst>
    <p:sldId id="270" r:id="rId5"/>
    <p:sldId id="287" r:id="rId6"/>
    <p:sldId id="416" r:id="rId7"/>
    <p:sldId id="417" r:id="rId8"/>
    <p:sldId id="455" r:id="rId9"/>
    <p:sldId id="419" r:id="rId10"/>
    <p:sldId id="421" r:id="rId11"/>
    <p:sldId id="423" r:id="rId12"/>
    <p:sldId id="425" r:id="rId13"/>
    <p:sldId id="426" r:id="rId14"/>
    <p:sldId id="427" r:id="rId15"/>
    <p:sldId id="428" r:id="rId16"/>
    <p:sldId id="429" r:id="rId17"/>
    <p:sldId id="430" r:id="rId18"/>
    <p:sldId id="467" r:id="rId19"/>
    <p:sldId id="470" r:id="rId20"/>
    <p:sldId id="432" r:id="rId21"/>
    <p:sldId id="471" r:id="rId22"/>
    <p:sldId id="481" r:id="rId23"/>
    <p:sldId id="472" r:id="rId24"/>
    <p:sldId id="434" r:id="rId25"/>
    <p:sldId id="435" r:id="rId26"/>
    <p:sldId id="473" r:id="rId27"/>
    <p:sldId id="474" r:id="rId28"/>
    <p:sldId id="438" r:id="rId29"/>
    <p:sldId id="439" r:id="rId30"/>
    <p:sldId id="440" r:id="rId31"/>
    <p:sldId id="469" r:id="rId32"/>
    <p:sldId id="441" r:id="rId33"/>
    <p:sldId id="466" r:id="rId34"/>
    <p:sldId id="457" r:id="rId35"/>
    <p:sldId id="475" r:id="rId36"/>
    <p:sldId id="476" r:id="rId37"/>
    <p:sldId id="477" r:id="rId38"/>
    <p:sldId id="445" r:id="rId39"/>
    <p:sldId id="446" r:id="rId40"/>
    <p:sldId id="478" r:id="rId41"/>
    <p:sldId id="479" r:id="rId42"/>
    <p:sldId id="480" r:id="rId43"/>
    <p:sldId id="461" r:id="rId44"/>
    <p:sldId id="464" r:id="rId45"/>
    <p:sldId id="451" r:id="rId46"/>
    <p:sldId id="452" r:id="rId47"/>
    <p:sldId id="458" r:id="rId48"/>
    <p:sldId id="453" r:id="rId49"/>
    <p:sldId id="454" r:id="rId50"/>
    <p:sldId id="414" r:id="rId51"/>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éra Medjo Mengue" initials="VMM" lastIdx="17" clrIdx="0">
    <p:extLst>
      <p:ext uri="{19B8F6BF-5375-455C-9EA6-DF929625EA0E}">
        <p15:presenceInfo xmlns:p15="http://schemas.microsoft.com/office/powerpoint/2012/main" userId="S-1-5-21-3664146730-1133582135-2543967936-14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5E7"/>
    <a:srgbClr val="3D4E66"/>
    <a:srgbClr val="FF99CC"/>
    <a:srgbClr val="40B7AD"/>
    <a:srgbClr val="FBF86E"/>
    <a:srgbClr val="70AD47"/>
    <a:srgbClr val="FFFF00"/>
    <a:srgbClr val="FEFEFE"/>
    <a:srgbClr val="FDFDFD"/>
    <a:srgbClr val="FD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89303" autoAdjust="0"/>
  </p:normalViewPr>
  <p:slideViewPr>
    <p:cSldViewPr snapToGrid="0">
      <p:cViewPr varScale="1">
        <p:scale>
          <a:sx n="112" d="100"/>
          <a:sy n="112" d="100"/>
        </p:scale>
        <p:origin x="643" y="91"/>
      </p:cViewPr>
      <p:guideLst>
        <p:guide orient="horz" pos="2160"/>
        <p:guide pos="3840"/>
      </p:guideLst>
    </p:cSldViewPr>
  </p:slideViewPr>
  <p:outlineViewPr>
    <p:cViewPr>
      <p:scale>
        <a:sx n="33" d="100"/>
        <a:sy n="33" d="100"/>
      </p:scale>
      <p:origin x="0" y="-8750"/>
    </p:cViewPr>
  </p:outlineViewPr>
  <p:notesTextViewPr>
    <p:cViewPr>
      <p:scale>
        <a:sx n="150" d="100"/>
        <a:sy n="150" d="100"/>
      </p:scale>
      <p:origin x="0" y="0"/>
    </p:cViewPr>
  </p:notesTextViewPr>
  <p:sorterViewPr>
    <p:cViewPr varScale="1">
      <p:scale>
        <a:sx n="1" d="1"/>
        <a:sy n="1" d="1"/>
      </p:scale>
      <p:origin x="0" y="-11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C4E10-CA82-40F1-ABB3-A6F016EDBD9D}" type="doc">
      <dgm:prSet loTypeId="urn:microsoft.com/office/officeart/2008/layout/RadialCluster" loCatId="relationship" qsTypeId="urn:microsoft.com/office/officeart/2005/8/quickstyle/simple5" qsCatId="simple" csTypeId="urn:microsoft.com/office/officeart/2005/8/colors/colorful2" csCatId="colorful" phldr="1"/>
      <dgm:spPr/>
      <dgm:t>
        <a:bodyPr/>
        <a:lstStyle/>
        <a:p>
          <a:endParaRPr lang="fr-FR"/>
        </a:p>
      </dgm:t>
    </dgm:pt>
    <dgm:pt modelId="{9412C7E8-3727-43AC-87A2-AC31A4A2095C}">
      <dgm:prSet custT="1"/>
      <dgm:spPr/>
      <dgm:t>
        <a:bodyPr/>
        <a:lstStyle/>
        <a:p>
          <a:pPr rtl="0"/>
          <a:r>
            <a:rPr lang="nl-NL" sz="1800" dirty="0"/>
            <a:t>Het stembureau moet</a:t>
          </a:r>
          <a:r>
            <a:rPr lang="nl-NL" sz="1800" b="1" dirty="0"/>
            <a:t> </a:t>
          </a:r>
          <a:r>
            <a:rPr lang="nl-NL" sz="1800" dirty="0"/>
            <a:t>uitgerust worden overeenkomstig de wettelijke bepalingen</a:t>
          </a:r>
          <a:r>
            <a:rPr lang="fr-FR" sz="1800" dirty="0"/>
            <a:t>:</a:t>
          </a:r>
          <a:endParaRPr lang="fr-BE" sz="1800" dirty="0"/>
        </a:p>
      </dgm:t>
    </dgm:pt>
    <dgm:pt modelId="{D5309995-71E6-4BCA-94EF-28C36666A766}" type="parTrans" cxnId="{1628EF62-D9B4-462C-B3B7-413931E9DFCB}">
      <dgm:prSet/>
      <dgm:spPr/>
      <dgm:t>
        <a:bodyPr/>
        <a:lstStyle/>
        <a:p>
          <a:endParaRPr lang="fr-FR"/>
        </a:p>
      </dgm:t>
    </dgm:pt>
    <dgm:pt modelId="{DDF5338E-C1D0-4442-82BF-E75816E9297D}" type="sibTrans" cxnId="{1628EF62-D9B4-462C-B3B7-413931E9DFCB}">
      <dgm:prSet/>
      <dgm:spPr/>
      <dgm:t>
        <a:bodyPr/>
        <a:lstStyle/>
        <a:p>
          <a:endParaRPr lang="fr-FR"/>
        </a:p>
      </dgm:t>
    </dgm:pt>
    <dgm:pt modelId="{50AC596E-8134-4992-B915-2276C432728B}">
      <dgm:prSet/>
      <dgm:spPr/>
      <dgm:t>
        <a:bodyPr/>
        <a:lstStyle/>
        <a:p>
          <a:pPr rtl="0"/>
          <a:r>
            <a:rPr lang="fr-BE" dirty="0" err="1"/>
            <a:t>Meubilair</a:t>
          </a:r>
          <a:r>
            <a:rPr lang="fr-BE" dirty="0"/>
            <a:t> in het </a:t>
          </a:r>
          <a:r>
            <a:rPr lang="fr-BE" dirty="0" err="1"/>
            <a:t>lokaal</a:t>
          </a:r>
          <a:r>
            <a:rPr lang="fr-BE" dirty="0"/>
            <a:t>: </a:t>
          </a:r>
          <a:r>
            <a:rPr lang="fr-BE" dirty="0" err="1"/>
            <a:t>tafels</a:t>
          </a:r>
          <a:r>
            <a:rPr lang="fr-BE" dirty="0"/>
            <a:t>, </a:t>
          </a:r>
          <a:r>
            <a:rPr lang="fr-BE" dirty="0" err="1"/>
            <a:t>stoelen</a:t>
          </a:r>
          <a:r>
            <a:rPr lang="fr-BE" dirty="0"/>
            <a:t>, </a:t>
          </a:r>
          <a:r>
            <a:rPr lang="fr-BE" dirty="0" err="1"/>
            <a:t>stemhokjes</a:t>
          </a:r>
          <a:r>
            <a:rPr lang="fr-BE" dirty="0"/>
            <a:t>, …</a:t>
          </a:r>
        </a:p>
      </dgm:t>
    </dgm:pt>
    <dgm:pt modelId="{C99BDDCB-5A6A-4590-B382-2722E4B88530}" type="parTrans" cxnId="{9B8BD989-7D02-4B43-8A8C-756B30F61572}">
      <dgm:prSet/>
      <dgm:spPr/>
      <dgm:t>
        <a:bodyPr/>
        <a:lstStyle/>
        <a:p>
          <a:endParaRPr lang="fr-FR"/>
        </a:p>
      </dgm:t>
    </dgm:pt>
    <dgm:pt modelId="{BDBB342A-F9B0-42CD-897C-57E8CA748290}" type="sibTrans" cxnId="{9B8BD989-7D02-4B43-8A8C-756B30F61572}">
      <dgm:prSet/>
      <dgm:spPr/>
      <dgm:t>
        <a:bodyPr/>
        <a:lstStyle/>
        <a:p>
          <a:endParaRPr lang="fr-FR"/>
        </a:p>
      </dgm:t>
    </dgm:pt>
    <dgm:pt modelId="{1FC0518D-1538-4969-864A-B3D8A503DE55}">
      <dgm:prSet custT="1"/>
      <dgm:spPr/>
      <dgm:t>
        <a:bodyPr/>
        <a:lstStyle/>
        <a:p>
          <a:pPr rtl="0"/>
          <a:r>
            <a:rPr lang="fr-BE" sz="1800" dirty="0"/>
            <a:t>Het </a:t>
          </a:r>
          <a:r>
            <a:rPr lang="fr-BE" sz="1800" dirty="0" err="1"/>
            <a:t>eigenlijke</a:t>
          </a:r>
          <a:r>
            <a:rPr lang="fr-BE" sz="1800" dirty="0"/>
            <a:t> </a:t>
          </a:r>
          <a:r>
            <a:rPr lang="fr-BE" sz="1800" dirty="0" err="1"/>
            <a:t>stemmateriaal</a:t>
          </a:r>
          <a:r>
            <a:rPr lang="fr-BE" sz="1800" dirty="0"/>
            <a:t>:</a:t>
          </a:r>
        </a:p>
        <a:p>
          <a:pPr rtl="0"/>
          <a:r>
            <a:rPr lang="fr-BE" sz="1800" dirty="0" err="1"/>
            <a:t>Stemcomputers</a:t>
          </a:r>
          <a:r>
            <a:rPr lang="fr-BE" sz="1800" dirty="0"/>
            <a:t>, </a:t>
          </a:r>
          <a:r>
            <a:rPr lang="fr-BE" sz="1800" dirty="0" err="1"/>
            <a:t>voorzitterscomputer</a:t>
          </a:r>
          <a:r>
            <a:rPr lang="fr-BE" sz="1800" dirty="0"/>
            <a:t>, </a:t>
          </a:r>
          <a:r>
            <a:rPr lang="fr-BE" sz="1800" dirty="0" err="1"/>
            <a:t>elektronische</a:t>
          </a:r>
          <a:r>
            <a:rPr lang="fr-BE" sz="1800" dirty="0"/>
            <a:t> </a:t>
          </a:r>
          <a:r>
            <a:rPr lang="fr-BE" sz="1800" dirty="0" err="1"/>
            <a:t>stembus</a:t>
          </a:r>
          <a:r>
            <a:rPr lang="fr-BE" sz="1800" dirty="0"/>
            <a:t> en </a:t>
          </a:r>
          <a:r>
            <a:rPr lang="fr-BE" sz="1800" dirty="0" err="1"/>
            <a:t>chipkaarten</a:t>
          </a:r>
          <a:endParaRPr lang="fr-BE" sz="1800" dirty="0"/>
        </a:p>
      </dgm:t>
    </dgm:pt>
    <dgm:pt modelId="{89CA44F5-5BF8-48E3-B0AD-7E53DD9D7A9D}" type="parTrans" cxnId="{FA18C187-5325-4E37-88DB-339DF1FD8E50}">
      <dgm:prSet/>
      <dgm:spPr/>
      <dgm:t>
        <a:bodyPr/>
        <a:lstStyle/>
        <a:p>
          <a:endParaRPr lang="fr-FR"/>
        </a:p>
      </dgm:t>
    </dgm:pt>
    <dgm:pt modelId="{82FB0FE5-B313-47FE-95F3-8F083692AC6C}" type="sibTrans" cxnId="{FA18C187-5325-4E37-88DB-339DF1FD8E50}">
      <dgm:prSet/>
      <dgm:spPr/>
      <dgm:t>
        <a:bodyPr/>
        <a:lstStyle/>
        <a:p>
          <a:endParaRPr lang="fr-FR"/>
        </a:p>
      </dgm:t>
    </dgm:pt>
    <dgm:pt modelId="{E285FA0A-926E-4674-8771-956F878BCF1D}">
      <dgm:prSet custT="1"/>
      <dgm:spPr/>
      <dgm:t>
        <a:bodyPr/>
        <a:lstStyle/>
        <a:p>
          <a:pPr rtl="0"/>
          <a:r>
            <a:rPr lang="fr-BE" sz="1800" dirty="0" err="1"/>
            <a:t>Datumstempels</a:t>
          </a:r>
          <a:r>
            <a:rPr lang="fr-BE" sz="1800" dirty="0"/>
            <a:t> en </a:t>
          </a:r>
          <a:r>
            <a:rPr lang="fr-BE" sz="1800" dirty="0" err="1"/>
            <a:t>een</a:t>
          </a:r>
          <a:r>
            <a:rPr lang="fr-BE" sz="1800" dirty="0"/>
            <a:t> </a:t>
          </a:r>
          <a:r>
            <a:rPr lang="fr-BE" sz="1800" dirty="0" err="1"/>
            <a:t>stempel</a:t>
          </a:r>
          <a:r>
            <a:rPr lang="fr-BE" sz="1800" dirty="0"/>
            <a:t> « </a:t>
          </a:r>
          <a:r>
            <a:rPr lang="fr-BE" sz="1800" dirty="0" err="1"/>
            <a:t>heeft</a:t>
          </a:r>
          <a:r>
            <a:rPr lang="fr-BE" sz="1800" dirty="0"/>
            <a:t> per </a:t>
          </a:r>
          <a:r>
            <a:rPr lang="fr-BE" sz="1800" dirty="0" err="1"/>
            <a:t>volmacht</a:t>
          </a:r>
          <a:r>
            <a:rPr lang="fr-BE" sz="1800" dirty="0"/>
            <a:t> </a:t>
          </a:r>
          <a:r>
            <a:rPr lang="fr-BE" sz="1800" dirty="0" err="1"/>
            <a:t>gestemd</a:t>
          </a:r>
          <a:r>
            <a:rPr lang="fr-BE" sz="1800" dirty="0"/>
            <a:t> »</a:t>
          </a:r>
        </a:p>
      </dgm:t>
    </dgm:pt>
    <dgm:pt modelId="{5AD8B8C0-B2D7-4725-9681-C62AA8263E15}" type="parTrans" cxnId="{495457D3-CEC1-4B3A-87BE-86642D533893}">
      <dgm:prSet/>
      <dgm:spPr/>
      <dgm:t>
        <a:bodyPr/>
        <a:lstStyle/>
        <a:p>
          <a:endParaRPr lang="fr-FR"/>
        </a:p>
      </dgm:t>
    </dgm:pt>
    <dgm:pt modelId="{E8E85123-BE52-42AF-BB7C-39CB2395E725}" type="sibTrans" cxnId="{495457D3-CEC1-4B3A-87BE-86642D533893}">
      <dgm:prSet/>
      <dgm:spPr/>
      <dgm:t>
        <a:bodyPr/>
        <a:lstStyle/>
        <a:p>
          <a:endParaRPr lang="fr-FR"/>
        </a:p>
      </dgm:t>
    </dgm:pt>
    <dgm:pt modelId="{73776DFC-BB44-4CB4-9E16-089975717BBC}">
      <dgm:prSet custT="1"/>
      <dgm:spPr/>
      <dgm:t>
        <a:bodyPr/>
        <a:lstStyle/>
        <a:p>
          <a:pPr rtl="0"/>
          <a:r>
            <a:rPr lang="fr-BE" sz="1800" dirty="0"/>
            <a:t>De in te </a:t>
          </a:r>
          <a:r>
            <a:rPr lang="fr-BE" sz="1800" dirty="0" err="1"/>
            <a:t>vullen</a:t>
          </a:r>
          <a:r>
            <a:rPr lang="fr-BE" sz="1800" dirty="0"/>
            <a:t> </a:t>
          </a:r>
          <a:r>
            <a:rPr lang="fr-BE" sz="1800" dirty="0" err="1"/>
            <a:t>formulieren</a:t>
          </a:r>
          <a:r>
            <a:rPr lang="fr-BE" sz="1800" dirty="0"/>
            <a:t>/</a:t>
          </a:r>
          <a:r>
            <a:rPr lang="fr-BE" sz="1800" dirty="0" err="1"/>
            <a:t>lijsten</a:t>
          </a:r>
          <a:r>
            <a:rPr lang="fr-BE" sz="1800" dirty="0"/>
            <a:t> en </a:t>
          </a:r>
          <a:r>
            <a:rPr lang="fr-BE" sz="1800" dirty="0" err="1"/>
            <a:t>omslagen</a:t>
          </a:r>
          <a:endParaRPr lang="fr-BE" sz="1800" dirty="0"/>
        </a:p>
      </dgm:t>
    </dgm:pt>
    <dgm:pt modelId="{92FCA46C-E325-47BC-9CBC-D4E374184307}" type="parTrans" cxnId="{F1A05492-1BA6-43DC-A287-DE6111CB0FF8}">
      <dgm:prSet/>
      <dgm:spPr/>
      <dgm:t>
        <a:bodyPr/>
        <a:lstStyle/>
        <a:p>
          <a:endParaRPr lang="fr-FR"/>
        </a:p>
      </dgm:t>
    </dgm:pt>
    <dgm:pt modelId="{24B0DB22-FECD-40B6-A05D-E055E1908F90}" type="sibTrans" cxnId="{F1A05492-1BA6-43DC-A287-DE6111CB0FF8}">
      <dgm:prSet/>
      <dgm:spPr/>
      <dgm:t>
        <a:bodyPr/>
        <a:lstStyle/>
        <a:p>
          <a:endParaRPr lang="fr-FR"/>
        </a:p>
      </dgm:t>
    </dgm:pt>
    <dgm:pt modelId="{9D39BBC9-FBEF-4402-BF9A-17373869A0BC}" type="pres">
      <dgm:prSet presAssocID="{BDBC4E10-CA82-40F1-ABB3-A6F016EDBD9D}" presName="Name0" presStyleCnt="0">
        <dgm:presLayoutVars>
          <dgm:chMax val="1"/>
          <dgm:chPref val="1"/>
          <dgm:dir/>
          <dgm:animOne val="branch"/>
          <dgm:animLvl val="lvl"/>
        </dgm:presLayoutVars>
      </dgm:prSet>
      <dgm:spPr/>
      <dgm:t>
        <a:bodyPr/>
        <a:lstStyle/>
        <a:p>
          <a:endParaRPr lang="nl-NL"/>
        </a:p>
      </dgm:t>
    </dgm:pt>
    <dgm:pt modelId="{9565FF07-FDB6-464D-9C9A-2B052C6D2620}" type="pres">
      <dgm:prSet presAssocID="{9412C7E8-3727-43AC-87A2-AC31A4A2095C}" presName="singleCycle" presStyleCnt="0"/>
      <dgm:spPr/>
    </dgm:pt>
    <dgm:pt modelId="{21E0D5D1-8BE1-4BC5-84A7-643D8381FC4A}" type="pres">
      <dgm:prSet presAssocID="{9412C7E8-3727-43AC-87A2-AC31A4A2095C}" presName="singleCenter" presStyleLbl="node1" presStyleIdx="0" presStyleCnt="5" custScaleX="189458" custScaleY="68244" custLinFactNeighborX="221" custLinFactNeighborY="-2654">
        <dgm:presLayoutVars>
          <dgm:chMax val="7"/>
          <dgm:chPref val="7"/>
        </dgm:presLayoutVars>
      </dgm:prSet>
      <dgm:spPr/>
      <dgm:t>
        <a:bodyPr/>
        <a:lstStyle/>
        <a:p>
          <a:endParaRPr lang="nl-NL"/>
        </a:p>
      </dgm:t>
    </dgm:pt>
    <dgm:pt modelId="{020D5CBD-1D68-4C1E-81D4-4AF9F080A26D}" type="pres">
      <dgm:prSet presAssocID="{C99BDDCB-5A6A-4590-B382-2722E4B88530}" presName="Name56" presStyleLbl="parChTrans1D2" presStyleIdx="0" presStyleCnt="4"/>
      <dgm:spPr/>
      <dgm:t>
        <a:bodyPr/>
        <a:lstStyle/>
        <a:p>
          <a:endParaRPr lang="nl-NL"/>
        </a:p>
      </dgm:t>
    </dgm:pt>
    <dgm:pt modelId="{D7029CD3-5038-4DDD-8C6A-FE92F31A92A6}" type="pres">
      <dgm:prSet presAssocID="{50AC596E-8134-4992-B915-2276C432728B}" presName="text0" presStyleLbl="node1" presStyleIdx="1" presStyleCnt="5" custScaleX="298114">
        <dgm:presLayoutVars>
          <dgm:bulletEnabled val="1"/>
        </dgm:presLayoutVars>
      </dgm:prSet>
      <dgm:spPr/>
      <dgm:t>
        <a:bodyPr/>
        <a:lstStyle/>
        <a:p>
          <a:endParaRPr lang="nl-NL"/>
        </a:p>
      </dgm:t>
    </dgm:pt>
    <dgm:pt modelId="{E1B8C9EB-39BF-406D-B031-9CDDAAE7E139}" type="pres">
      <dgm:prSet presAssocID="{89CA44F5-5BF8-48E3-B0AD-7E53DD9D7A9D}" presName="Name56" presStyleLbl="parChTrans1D2" presStyleIdx="1" presStyleCnt="4"/>
      <dgm:spPr/>
      <dgm:t>
        <a:bodyPr/>
        <a:lstStyle/>
        <a:p>
          <a:endParaRPr lang="nl-NL"/>
        </a:p>
      </dgm:t>
    </dgm:pt>
    <dgm:pt modelId="{B890D513-E8B0-46B0-8637-DB5C6D7C2103}" type="pres">
      <dgm:prSet presAssocID="{1FC0518D-1538-4969-864A-B3D8A503DE55}" presName="text0" presStyleLbl="node1" presStyleIdx="2" presStyleCnt="5" custScaleX="387866" custScaleY="136650" custRadScaleRad="173037" custRadScaleInc="44977">
        <dgm:presLayoutVars>
          <dgm:bulletEnabled val="1"/>
        </dgm:presLayoutVars>
      </dgm:prSet>
      <dgm:spPr/>
      <dgm:t>
        <a:bodyPr/>
        <a:lstStyle/>
        <a:p>
          <a:endParaRPr lang="nl-NL"/>
        </a:p>
      </dgm:t>
    </dgm:pt>
    <dgm:pt modelId="{C1292FFE-C4BA-4262-88E8-C76FEA9F74AE}" type="pres">
      <dgm:prSet presAssocID="{5AD8B8C0-B2D7-4725-9681-C62AA8263E15}" presName="Name56" presStyleLbl="parChTrans1D2" presStyleIdx="2" presStyleCnt="4"/>
      <dgm:spPr/>
      <dgm:t>
        <a:bodyPr/>
        <a:lstStyle/>
        <a:p>
          <a:endParaRPr lang="nl-NL"/>
        </a:p>
      </dgm:t>
    </dgm:pt>
    <dgm:pt modelId="{0AC2B94F-639E-4D93-9D44-4638A9D608B9}" type="pres">
      <dgm:prSet presAssocID="{E285FA0A-926E-4674-8771-956F878BCF1D}" presName="text0" presStyleLbl="node1" presStyleIdx="3" presStyleCnt="5" custScaleX="251897" custRadScaleRad="105849" custRadScaleInc="88405">
        <dgm:presLayoutVars>
          <dgm:bulletEnabled val="1"/>
        </dgm:presLayoutVars>
      </dgm:prSet>
      <dgm:spPr/>
      <dgm:t>
        <a:bodyPr/>
        <a:lstStyle/>
        <a:p>
          <a:endParaRPr lang="nl-NL"/>
        </a:p>
      </dgm:t>
    </dgm:pt>
    <dgm:pt modelId="{48149938-2DFE-4E08-8F17-2A3E81ACD283}" type="pres">
      <dgm:prSet presAssocID="{92FCA46C-E325-47BC-9CBC-D4E374184307}" presName="Name56" presStyleLbl="parChTrans1D2" presStyleIdx="3" presStyleCnt="4"/>
      <dgm:spPr/>
      <dgm:t>
        <a:bodyPr/>
        <a:lstStyle/>
        <a:p>
          <a:endParaRPr lang="nl-NL"/>
        </a:p>
      </dgm:t>
    </dgm:pt>
    <dgm:pt modelId="{A8BD5A4F-7E87-44AB-BC08-BD5C6BA44298}" type="pres">
      <dgm:prSet presAssocID="{73776DFC-BB44-4CB4-9E16-089975717BBC}" presName="text0" presStyleLbl="node1" presStyleIdx="4" presStyleCnt="5" custScaleX="225929" custRadScaleRad="170683" custRadScaleInc="3009">
        <dgm:presLayoutVars>
          <dgm:bulletEnabled val="1"/>
        </dgm:presLayoutVars>
      </dgm:prSet>
      <dgm:spPr/>
      <dgm:t>
        <a:bodyPr/>
        <a:lstStyle/>
        <a:p>
          <a:endParaRPr lang="nl-NL"/>
        </a:p>
      </dgm:t>
    </dgm:pt>
  </dgm:ptLst>
  <dgm:cxnLst>
    <dgm:cxn modelId="{F1A05492-1BA6-43DC-A287-DE6111CB0FF8}" srcId="{9412C7E8-3727-43AC-87A2-AC31A4A2095C}" destId="{73776DFC-BB44-4CB4-9E16-089975717BBC}" srcOrd="3" destOrd="0" parTransId="{92FCA46C-E325-47BC-9CBC-D4E374184307}" sibTransId="{24B0DB22-FECD-40B6-A05D-E055E1908F90}"/>
    <dgm:cxn modelId="{E1CAB496-F870-4ED9-8364-E9CA5DAAC067}" type="presOf" srcId="{E285FA0A-926E-4674-8771-956F878BCF1D}" destId="{0AC2B94F-639E-4D93-9D44-4638A9D608B9}" srcOrd="0" destOrd="0" presId="urn:microsoft.com/office/officeart/2008/layout/RadialCluster"/>
    <dgm:cxn modelId="{9B8BD989-7D02-4B43-8A8C-756B30F61572}" srcId="{9412C7E8-3727-43AC-87A2-AC31A4A2095C}" destId="{50AC596E-8134-4992-B915-2276C432728B}" srcOrd="0" destOrd="0" parTransId="{C99BDDCB-5A6A-4590-B382-2722E4B88530}" sibTransId="{BDBB342A-F9B0-42CD-897C-57E8CA748290}"/>
    <dgm:cxn modelId="{AEE603F2-747E-4038-8306-FC0C3DBF2F8E}" type="presOf" srcId="{92FCA46C-E325-47BC-9CBC-D4E374184307}" destId="{48149938-2DFE-4E08-8F17-2A3E81ACD283}" srcOrd="0" destOrd="0" presId="urn:microsoft.com/office/officeart/2008/layout/RadialCluster"/>
    <dgm:cxn modelId="{36395C27-8CB2-4781-8B8E-276FBC7CBB11}" type="presOf" srcId="{50AC596E-8134-4992-B915-2276C432728B}" destId="{D7029CD3-5038-4DDD-8C6A-FE92F31A92A6}" srcOrd="0" destOrd="0" presId="urn:microsoft.com/office/officeart/2008/layout/RadialCluster"/>
    <dgm:cxn modelId="{495457D3-CEC1-4B3A-87BE-86642D533893}" srcId="{9412C7E8-3727-43AC-87A2-AC31A4A2095C}" destId="{E285FA0A-926E-4674-8771-956F878BCF1D}" srcOrd="2" destOrd="0" parTransId="{5AD8B8C0-B2D7-4725-9681-C62AA8263E15}" sibTransId="{E8E85123-BE52-42AF-BB7C-39CB2395E725}"/>
    <dgm:cxn modelId="{577C4733-4F24-4BA0-9ED0-27E129C2466E}" type="presOf" srcId="{89CA44F5-5BF8-48E3-B0AD-7E53DD9D7A9D}" destId="{E1B8C9EB-39BF-406D-B031-9CDDAAE7E139}" srcOrd="0" destOrd="0" presId="urn:microsoft.com/office/officeart/2008/layout/RadialCluster"/>
    <dgm:cxn modelId="{FA18C187-5325-4E37-88DB-339DF1FD8E50}" srcId="{9412C7E8-3727-43AC-87A2-AC31A4A2095C}" destId="{1FC0518D-1538-4969-864A-B3D8A503DE55}" srcOrd="1" destOrd="0" parTransId="{89CA44F5-5BF8-48E3-B0AD-7E53DD9D7A9D}" sibTransId="{82FB0FE5-B313-47FE-95F3-8F083692AC6C}"/>
    <dgm:cxn modelId="{1628EF62-D9B4-462C-B3B7-413931E9DFCB}" srcId="{BDBC4E10-CA82-40F1-ABB3-A6F016EDBD9D}" destId="{9412C7E8-3727-43AC-87A2-AC31A4A2095C}" srcOrd="0" destOrd="0" parTransId="{D5309995-71E6-4BCA-94EF-28C36666A766}" sibTransId="{DDF5338E-C1D0-4442-82BF-E75816E9297D}"/>
    <dgm:cxn modelId="{FF35EC4B-96E8-47D8-9F07-07C5FBCC38BE}" type="presOf" srcId="{1FC0518D-1538-4969-864A-B3D8A503DE55}" destId="{B890D513-E8B0-46B0-8637-DB5C6D7C2103}" srcOrd="0" destOrd="0" presId="urn:microsoft.com/office/officeart/2008/layout/RadialCluster"/>
    <dgm:cxn modelId="{1AC095E8-9A67-4545-877E-3E2EBA93597F}" type="presOf" srcId="{73776DFC-BB44-4CB4-9E16-089975717BBC}" destId="{A8BD5A4F-7E87-44AB-BC08-BD5C6BA44298}" srcOrd="0" destOrd="0" presId="urn:microsoft.com/office/officeart/2008/layout/RadialCluster"/>
    <dgm:cxn modelId="{7AB6B521-1DF1-4DBA-917F-5EB0A41C2081}" type="presOf" srcId="{5AD8B8C0-B2D7-4725-9681-C62AA8263E15}" destId="{C1292FFE-C4BA-4262-88E8-C76FEA9F74AE}" srcOrd="0" destOrd="0" presId="urn:microsoft.com/office/officeart/2008/layout/RadialCluster"/>
    <dgm:cxn modelId="{BDB27020-BED3-419B-91C8-5086586E4C27}" type="presOf" srcId="{BDBC4E10-CA82-40F1-ABB3-A6F016EDBD9D}" destId="{9D39BBC9-FBEF-4402-BF9A-17373869A0BC}" srcOrd="0" destOrd="0" presId="urn:microsoft.com/office/officeart/2008/layout/RadialCluster"/>
    <dgm:cxn modelId="{739FE41A-3FE8-4D41-BE7E-E50D25FEE140}" type="presOf" srcId="{C99BDDCB-5A6A-4590-B382-2722E4B88530}" destId="{020D5CBD-1D68-4C1E-81D4-4AF9F080A26D}" srcOrd="0" destOrd="0" presId="urn:microsoft.com/office/officeart/2008/layout/RadialCluster"/>
    <dgm:cxn modelId="{D6D66165-273D-48CE-8222-305933163CE6}" type="presOf" srcId="{9412C7E8-3727-43AC-87A2-AC31A4A2095C}" destId="{21E0D5D1-8BE1-4BC5-84A7-643D8381FC4A}" srcOrd="0" destOrd="0" presId="urn:microsoft.com/office/officeart/2008/layout/RadialCluster"/>
    <dgm:cxn modelId="{0EBB5AEB-8283-4307-931C-DB1A03B4B71E}" type="presParOf" srcId="{9D39BBC9-FBEF-4402-BF9A-17373869A0BC}" destId="{9565FF07-FDB6-464D-9C9A-2B052C6D2620}" srcOrd="0" destOrd="0" presId="urn:microsoft.com/office/officeart/2008/layout/RadialCluster"/>
    <dgm:cxn modelId="{3101C8A0-DAE1-4C33-81D6-EB45DB97E39D}" type="presParOf" srcId="{9565FF07-FDB6-464D-9C9A-2B052C6D2620}" destId="{21E0D5D1-8BE1-4BC5-84A7-643D8381FC4A}" srcOrd="0" destOrd="0" presId="urn:microsoft.com/office/officeart/2008/layout/RadialCluster"/>
    <dgm:cxn modelId="{70FA2FAE-32CB-4C02-9FA7-E6D92B1B9748}" type="presParOf" srcId="{9565FF07-FDB6-464D-9C9A-2B052C6D2620}" destId="{020D5CBD-1D68-4C1E-81D4-4AF9F080A26D}" srcOrd="1" destOrd="0" presId="urn:microsoft.com/office/officeart/2008/layout/RadialCluster"/>
    <dgm:cxn modelId="{5306FA2E-8592-41BA-8CF1-024207B6B38D}" type="presParOf" srcId="{9565FF07-FDB6-464D-9C9A-2B052C6D2620}" destId="{D7029CD3-5038-4DDD-8C6A-FE92F31A92A6}" srcOrd="2" destOrd="0" presId="urn:microsoft.com/office/officeart/2008/layout/RadialCluster"/>
    <dgm:cxn modelId="{E4F40989-35FE-4E14-BC71-0879B8A63C7F}" type="presParOf" srcId="{9565FF07-FDB6-464D-9C9A-2B052C6D2620}" destId="{E1B8C9EB-39BF-406D-B031-9CDDAAE7E139}" srcOrd="3" destOrd="0" presId="urn:microsoft.com/office/officeart/2008/layout/RadialCluster"/>
    <dgm:cxn modelId="{C7AFBD17-2357-40B2-A8C2-EAD2C978E2C7}" type="presParOf" srcId="{9565FF07-FDB6-464D-9C9A-2B052C6D2620}" destId="{B890D513-E8B0-46B0-8637-DB5C6D7C2103}" srcOrd="4" destOrd="0" presId="urn:microsoft.com/office/officeart/2008/layout/RadialCluster"/>
    <dgm:cxn modelId="{6E50E4D1-A153-418D-95C1-FC4617605979}" type="presParOf" srcId="{9565FF07-FDB6-464D-9C9A-2B052C6D2620}" destId="{C1292FFE-C4BA-4262-88E8-C76FEA9F74AE}" srcOrd="5" destOrd="0" presId="urn:microsoft.com/office/officeart/2008/layout/RadialCluster"/>
    <dgm:cxn modelId="{125696E6-7D09-43AA-9AEB-842354EF019A}" type="presParOf" srcId="{9565FF07-FDB6-464D-9C9A-2B052C6D2620}" destId="{0AC2B94F-639E-4D93-9D44-4638A9D608B9}" srcOrd="6" destOrd="0" presId="urn:microsoft.com/office/officeart/2008/layout/RadialCluster"/>
    <dgm:cxn modelId="{738437BA-DCD5-4D51-AEA7-47C016844B07}" type="presParOf" srcId="{9565FF07-FDB6-464D-9C9A-2B052C6D2620}" destId="{48149938-2DFE-4E08-8F17-2A3E81ACD283}" srcOrd="7" destOrd="0" presId="urn:microsoft.com/office/officeart/2008/layout/RadialCluster"/>
    <dgm:cxn modelId="{E780CE5D-CE0B-4C93-92D6-26E606182708}" type="presParOf" srcId="{9565FF07-FDB6-464D-9C9A-2B052C6D2620}" destId="{A8BD5A4F-7E87-44AB-BC08-BD5C6BA44298}"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64C82-7E8B-44C1-9CED-8A40B60FE014}" type="doc">
      <dgm:prSet loTypeId="urn:microsoft.com/office/officeart/2005/8/layout/hProcess11" loCatId="process" qsTypeId="urn:microsoft.com/office/officeart/2005/8/quickstyle/simple5" qsCatId="simple" csTypeId="urn:microsoft.com/office/officeart/2005/8/colors/accent0_3" csCatId="mainScheme" phldr="1"/>
      <dgm:spPr/>
      <dgm:t>
        <a:bodyPr/>
        <a:lstStyle/>
        <a:p>
          <a:endParaRPr lang="fr-FR"/>
        </a:p>
      </dgm:t>
    </dgm:pt>
    <dgm:pt modelId="{5E2D0B00-CA2E-4EAF-B73A-FB8A48F09C41}">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Bijzitter</a:t>
          </a:r>
          <a:r>
            <a:rPr lang="fr-BE" sz="1400" i="1" dirty="0">
              <a:ln w="0"/>
              <a:effectLst>
                <a:outerShdw blurRad="38100" dist="38100" dir="2700000" algn="tl">
                  <a:srgbClr val="000000">
                    <a:alpha val="43137"/>
                  </a:srgbClr>
                </a:outerShdw>
              </a:effectLst>
            </a:rPr>
            <a:t> 2</a:t>
          </a:r>
        </a:p>
        <a:p>
          <a:pPr algn="ctr"/>
          <a:r>
            <a:rPr lang="fr-BE" sz="1400" dirty="0" err="1">
              <a:ln w="0"/>
            </a:rPr>
            <a:t>Ontvangt</a:t>
          </a:r>
          <a:r>
            <a:rPr lang="fr-BE" sz="1400" dirty="0">
              <a:ln w="0"/>
            </a:rPr>
            <a:t> de </a:t>
          </a:r>
          <a:r>
            <a:rPr lang="fr-BE" sz="1400" dirty="0" err="1">
              <a:ln w="0"/>
            </a:rPr>
            <a:t>documenten</a:t>
          </a:r>
          <a:r>
            <a:rPr lang="fr-BE" sz="1400" dirty="0">
              <a:ln w="0"/>
            </a:rPr>
            <a:t>  en </a:t>
          </a:r>
          <a:r>
            <a:rPr lang="fr-BE" sz="1400" dirty="0" err="1">
              <a:ln w="0"/>
            </a:rPr>
            <a:t>duidt</a:t>
          </a:r>
          <a:r>
            <a:rPr lang="fr-BE" sz="1400" dirty="0">
              <a:ln w="0"/>
            </a:rPr>
            <a:t> de </a:t>
          </a:r>
          <a:r>
            <a:rPr lang="fr-BE" sz="1400" dirty="0" err="1">
              <a:ln w="0"/>
            </a:rPr>
            <a:t>kiezer</a:t>
          </a:r>
          <a:r>
            <a:rPr lang="fr-BE" sz="1400" dirty="0">
              <a:ln w="0"/>
            </a:rPr>
            <a:t> </a:t>
          </a:r>
          <a:r>
            <a:rPr lang="fr-BE" sz="1400" dirty="0" err="1">
              <a:ln w="0"/>
            </a:rPr>
            <a:t>aan</a:t>
          </a:r>
          <a:r>
            <a:rPr lang="fr-BE" sz="1400" dirty="0">
              <a:ln w="0"/>
            </a:rPr>
            <a:t> op de </a:t>
          </a:r>
          <a:r>
            <a:rPr lang="fr-BE" sz="1400" dirty="0" err="1">
              <a:ln w="0"/>
            </a:rPr>
            <a:t>eerste</a:t>
          </a:r>
          <a:r>
            <a:rPr lang="fr-BE" sz="1400" dirty="0">
              <a:ln w="0"/>
            </a:rPr>
            <a:t> </a:t>
          </a:r>
          <a:r>
            <a:rPr lang="fr-BE" sz="1400" dirty="0" err="1">
              <a:ln w="0"/>
            </a:rPr>
            <a:t>aanstiplijst</a:t>
          </a:r>
          <a:endParaRPr lang="fr-BE" sz="1400" b="0" i="1" cap="none" spc="0" dirty="0">
            <a:ln w="0"/>
            <a:effectLst/>
          </a:endParaRPr>
        </a:p>
      </dgm:t>
    </dgm:pt>
    <dgm:pt modelId="{8450044B-D1E0-4DB9-BE8F-4CC5BF7EEBE0}" type="parTrans" cxnId="{2B27C800-630D-4FD9-B558-7D003D533286}">
      <dgm:prSet/>
      <dgm:spPr/>
      <dgm:t>
        <a:bodyPr/>
        <a:lstStyle/>
        <a:p>
          <a:endParaRPr lang="fr-FR" b="0" cap="none" spc="0">
            <a:ln w="0"/>
            <a:solidFill>
              <a:schemeClr val="tx1"/>
            </a:solidFill>
            <a:effectLst/>
          </a:endParaRPr>
        </a:p>
      </dgm:t>
    </dgm:pt>
    <dgm:pt modelId="{6B0F30F3-EADC-4707-8051-699EF51AEEE3}" type="sibTrans" cxnId="{2B27C800-630D-4FD9-B558-7D003D533286}">
      <dgm:prSet/>
      <dgm:spPr/>
      <dgm:t>
        <a:bodyPr/>
        <a:lstStyle/>
        <a:p>
          <a:endParaRPr lang="fr-FR" b="0" cap="none" spc="0">
            <a:ln w="0"/>
            <a:solidFill>
              <a:schemeClr val="tx1"/>
            </a:solidFill>
            <a:effectLst/>
          </a:endParaRPr>
        </a:p>
      </dgm:t>
    </dgm:pt>
    <dgm:pt modelId="{CDCC2564-CA6F-4E10-98D6-7DDD813574F6}">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Secretaris</a:t>
          </a:r>
          <a:endParaRPr lang="fr-BE" sz="1400" i="1" dirty="0">
            <a:ln w="0"/>
            <a:effectLst>
              <a:outerShdw blurRad="38100" dist="38100" dir="2700000" algn="tl">
                <a:srgbClr val="000000">
                  <a:alpha val="43137"/>
                </a:srgbClr>
              </a:outerShdw>
            </a:effectLst>
          </a:endParaRPr>
        </a:p>
        <a:p>
          <a:pPr algn="ctr"/>
          <a:r>
            <a:rPr lang="fr-BE" sz="1400" dirty="0" err="1">
              <a:ln w="0"/>
            </a:rPr>
            <a:t>Stipt</a:t>
          </a:r>
          <a:r>
            <a:rPr lang="fr-BE" sz="1400" dirty="0">
              <a:ln w="0"/>
            </a:rPr>
            <a:t> de </a:t>
          </a:r>
          <a:r>
            <a:rPr lang="fr-BE" sz="1400" dirty="0" err="1">
              <a:ln w="0"/>
            </a:rPr>
            <a:t>kiezers</a:t>
          </a:r>
          <a:r>
            <a:rPr lang="fr-BE" sz="1400" dirty="0">
              <a:ln w="0"/>
            </a:rPr>
            <a:t> </a:t>
          </a:r>
          <a:r>
            <a:rPr lang="fr-BE" sz="1400" dirty="0" err="1">
              <a:ln w="0"/>
            </a:rPr>
            <a:t>aan</a:t>
          </a:r>
          <a:r>
            <a:rPr lang="fr-BE" sz="1400" dirty="0">
              <a:ln w="0"/>
            </a:rPr>
            <a:t> op de </a:t>
          </a:r>
          <a:r>
            <a:rPr lang="fr-BE" sz="1400" dirty="0" err="1">
              <a:ln w="0"/>
            </a:rPr>
            <a:t>tweede</a:t>
          </a:r>
          <a:r>
            <a:rPr lang="fr-BE" sz="1400" dirty="0">
              <a:ln w="0"/>
            </a:rPr>
            <a:t> </a:t>
          </a:r>
          <a:r>
            <a:rPr lang="fr-BE" sz="1400" dirty="0" err="1">
              <a:ln w="0"/>
            </a:rPr>
            <a:t>aanstiplijst</a:t>
          </a:r>
          <a:endParaRPr lang="fr-BE" sz="1400" b="0" i="1" cap="none" spc="0" dirty="0">
            <a:ln w="0"/>
            <a:effectLst/>
          </a:endParaRPr>
        </a:p>
      </dgm:t>
    </dgm:pt>
    <dgm:pt modelId="{92439315-2287-42B2-A0C0-11F65BC8A5DA}" type="parTrans" cxnId="{E01FD63C-8D6F-42AB-B3D8-9B9AAFEF67E7}">
      <dgm:prSet/>
      <dgm:spPr/>
      <dgm:t>
        <a:bodyPr/>
        <a:lstStyle/>
        <a:p>
          <a:endParaRPr lang="fr-FR" b="0" cap="none" spc="0">
            <a:ln w="0"/>
            <a:solidFill>
              <a:schemeClr val="tx1"/>
            </a:solidFill>
            <a:effectLst/>
          </a:endParaRPr>
        </a:p>
      </dgm:t>
    </dgm:pt>
    <dgm:pt modelId="{59A9D531-658A-4F0D-89FA-392CA96BF63A}" type="sibTrans" cxnId="{E01FD63C-8D6F-42AB-B3D8-9B9AAFEF67E7}">
      <dgm:prSet/>
      <dgm:spPr/>
      <dgm:t>
        <a:bodyPr/>
        <a:lstStyle/>
        <a:p>
          <a:endParaRPr lang="fr-FR" b="0" cap="none" spc="0">
            <a:ln w="0"/>
            <a:solidFill>
              <a:schemeClr val="tx1"/>
            </a:solidFill>
            <a:effectLst/>
          </a:endParaRPr>
        </a:p>
      </dgm:t>
    </dgm:pt>
    <dgm:pt modelId="{D4EC67ED-646D-4BE4-A14A-07D45ABCA851}">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Voorzitter</a:t>
          </a:r>
          <a:endParaRPr lang="fr-BE" sz="1400" i="1" dirty="0">
            <a:ln w="0"/>
            <a:effectLst>
              <a:outerShdw blurRad="38100" dist="38100" dir="2700000" algn="tl">
                <a:srgbClr val="000000">
                  <a:alpha val="43137"/>
                </a:srgbClr>
              </a:outerShdw>
            </a:effectLst>
          </a:endParaRPr>
        </a:p>
        <a:p>
          <a:pPr algn="ctr"/>
          <a:r>
            <a:rPr lang="fr-BE" sz="1400" dirty="0" err="1">
              <a:ln w="0"/>
            </a:rPr>
            <a:t>Activeert</a:t>
          </a:r>
          <a:r>
            <a:rPr lang="fr-BE" sz="1400" dirty="0">
              <a:ln w="0"/>
            </a:rPr>
            <a:t> de </a:t>
          </a:r>
          <a:r>
            <a:rPr lang="fr-BE" sz="1400" dirty="0" err="1">
              <a:ln w="0"/>
            </a:rPr>
            <a:t>chipkaarten</a:t>
          </a:r>
          <a:r>
            <a:rPr lang="fr-BE" sz="1400" dirty="0">
              <a:ln w="0"/>
            </a:rPr>
            <a:t> en </a:t>
          </a:r>
          <a:r>
            <a:rPr lang="fr-BE" sz="1400" dirty="0" err="1">
              <a:ln w="0"/>
            </a:rPr>
            <a:t>ziet</a:t>
          </a:r>
          <a:r>
            <a:rPr lang="fr-BE" sz="1400" dirty="0">
              <a:ln w="0"/>
            </a:rPr>
            <a:t> </a:t>
          </a:r>
          <a:r>
            <a:rPr lang="fr-BE" sz="1400" dirty="0" err="1">
              <a:ln w="0"/>
            </a:rPr>
            <a:t>erop</a:t>
          </a:r>
          <a:r>
            <a:rPr lang="fr-BE" sz="1400" dirty="0">
              <a:ln w="0"/>
            </a:rPr>
            <a:t> </a:t>
          </a:r>
          <a:r>
            <a:rPr lang="fr-BE" sz="1400" dirty="0" err="1">
              <a:ln w="0"/>
            </a:rPr>
            <a:t>toe</a:t>
          </a:r>
          <a:r>
            <a:rPr lang="fr-BE" sz="1400" dirty="0">
              <a:ln w="0"/>
            </a:rPr>
            <a:t> </a:t>
          </a:r>
          <a:r>
            <a:rPr lang="fr-BE" sz="1400" dirty="0" err="1">
              <a:ln w="0"/>
            </a:rPr>
            <a:t>dat</a:t>
          </a:r>
          <a:r>
            <a:rPr lang="fr-BE" sz="1400" dirty="0">
              <a:ln w="0"/>
            </a:rPr>
            <a:t> de </a:t>
          </a:r>
          <a:r>
            <a:rPr lang="fr-BE" sz="1400" dirty="0" err="1">
              <a:ln w="0"/>
            </a:rPr>
            <a:t>stembiljetten</a:t>
          </a:r>
          <a:r>
            <a:rPr lang="fr-BE" sz="1400" dirty="0">
              <a:ln w="0"/>
            </a:rPr>
            <a:t> </a:t>
          </a:r>
          <a:r>
            <a:rPr lang="fr-BE" sz="1400" dirty="0" err="1">
              <a:ln w="0"/>
            </a:rPr>
            <a:t>juist</a:t>
          </a:r>
          <a:r>
            <a:rPr lang="fr-BE" sz="1400" dirty="0">
              <a:ln w="0"/>
            </a:rPr>
            <a:t> </a:t>
          </a:r>
          <a:r>
            <a:rPr lang="fr-BE" sz="1400" dirty="0" err="1">
              <a:ln w="0"/>
            </a:rPr>
            <a:t>worden</a:t>
          </a:r>
          <a:r>
            <a:rPr lang="fr-BE" sz="1400" dirty="0">
              <a:ln w="0"/>
            </a:rPr>
            <a:t> </a:t>
          </a:r>
          <a:r>
            <a:rPr lang="fr-BE" sz="1400" dirty="0" err="1">
              <a:ln w="0"/>
            </a:rPr>
            <a:t>gescand</a:t>
          </a:r>
          <a:endParaRPr lang="fr-BE" sz="1400" b="0" i="0" cap="none" spc="0" dirty="0">
            <a:ln w="0"/>
            <a:effectLst/>
          </a:endParaRPr>
        </a:p>
      </dgm:t>
    </dgm:pt>
    <dgm:pt modelId="{D0817214-4BFD-4E8A-B97E-D3E3EC2F2D8F}" type="parTrans" cxnId="{99A5A36E-40AA-4834-B138-0906C5DDD9AC}">
      <dgm:prSet/>
      <dgm:spPr/>
      <dgm:t>
        <a:bodyPr/>
        <a:lstStyle/>
        <a:p>
          <a:endParaRPr lang="fr-FR" b="0" cap="none" spc="0">
            <a:ln w="0"/>
            <a:solidFill>
              <a:schemeClr val="tx1"/>
            </a:solidFill>
            <a:effectLst/>
          </a:endParaRPr>
        </a:p>
      </dgm:t>
    </dgm:pt>
    <dgm:pt modelId="{93F07AD4-AE69-4843-957D-8A735333F0BB}" type="sibTrans" cxnId="{99A5A36E-40AA-4834-B138-0906C5DDD9AC}">
      <dgm:prSet/>
      <dgm:spPr/>
      <dgm:t>
        <a:bodyPr/>
        <a:lstStyle/>
        <a:p>
          <a:endParaRPr lang="fr-FR" b="0" cap="none" spc="0">
            <a:ln w="0"/>
            <a:solidFill>
              <a:schemeClr val="tx1"/>
            </a:solidFill>
            <a:effectLst/>
          </a:endParaRPr>
        </a:p>
      </dgm:t>
    </dgm:pt>
    <dgm:pt modelId="{A1FDB1D5-DBB4-42DD-8604-C0D40A8B720E}">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Bijzitter</a:t>
          </a:r>
          <a:r>
            <a:rPr lang="fr-BE" sz="1400" i="1" dirty="0">
              <a:ln w="0"/>
              <a:effectLst>
                <a:outerShdw blurRad="38100" dist="38100" dir="2700000" algn="tl">
                  <a:srgbClr val="000000">
                    <a:alpha val="43137"/>
                  </a:srgbClr>
                </a:outerShdw>
              </a:effectLst>
            </a:rPr>
            <a:t> 3</a:t>
          </a:r>
        </a:p>
        <a:p>
          <a:pPr algn="ctr"/>
          <a:r>
            <a:rPr lang="fr-BE" sz="1400" dirty="0" err="1">
              <a:ln w="0"/>
            </a:rPr>
            <a:t>Geeft</a:t>
          </a:r>
          <a:r>
            <a:rPr lang="fr-BE" sz="1400" dirty="0">
              <a:ln w="0"/>
            </a:rPr>
            <a:t> de </a:t>
          </a:r>
          <a:r>
            <a:rPr lang="fr-BE" sz="1400" dirty="0" err="1">
              <a:ln w="0"/>
            </a:rPr>
            <a:t>chipkaarten</a:t>
          </a:r>
          <a:r>
            <a:rPr lang="fr-BE" sz="1400" dirty="0">
              <a:ln w="0"/>
            </a:rPr>
            <a:t> </a:t>
          </a:r>
          <a:r>
            <a:rPr lang="fr-BE" sz="1400" dirty="0" err="1">
              <a:ln w="0"/>
            </a:rPr>
            <a:t>aan</a:t>
          </a:r>
          <a:r>
            <a:rPr lang="fr-BE" sz="1400" dirty="0">
              <a:ln w="0"/>
            </a:rPr>
            <a:t> de </a:t>
          </a:r>
          <a:r>
            <a:rPr lang="fr-BE" sz="1400" dirty="0" err="1">
              <a:ln w="0"/>
            </a:rPr>
            <a:t>kiezer</a:t>
          </a:r>
          <a:endParaRPr lang="fr-BE" sz="1400" b="0" i="1" cap="none" spc="0" dirty="0">
            <a:ln w="0"/>
            <a:effectLst/>
          </a:endParaRPr>
        </a:p>
      </dgm:t>
    </dgm:pt>
    <dgm:pt modelId="{4FAF54F9-6FA7-4ABC-932D-3FB5A339D9F4}" type="parTrans" cxnId="{83DB6D2C-D0EA-4359-AC7B-E2E113ECD73D}">
      <dgm:prSet/>
      <dgm:spPr/>
      <dgm:t>
        <a:bodyPr/>
        <a:lstStyle/>
        <a:p>
          <a:endParaRPr lang="fr-FR" b="0" cap="none" spc="0">
            <a:ln w="0"/>
            <a:solidFill>
              <a:schemeClr val="tx1"/>
            </a:solidFill>
            <a:effectLst/>
          </a:endParaRPr>
        </a:p>
      </dgm:t>
    </dgm:pt>
    <dgm:pt modelId="{922D39EA-1554-4848-9CD2-410D5E06F879}" type="sibTrans" cxnId="{83DB6D2C-D0EA-4359-AC7B-E2E113ECD73D}">
      <dgm:prSet/>
      <dgm:spPr/>
      <dgm:t>
        <a:bodyPr/>
        <a:lstStyle/>
        <a:p>
          <a:endParaRPr lang="fr-FR" b="0" cap="none" spc="0">
            <a:ln w="0"/>
            <a:solidFill>
              <a:schemeClr val="tx1"/>
            </a:solidFill>
            <a:effectLst/>
          </a:endParaRPr>
        </a:p>
      </dgm:t>
    </dgm:pt>
    <dgm:pt modelId="{0F9417CB-B55E-40CF-AE90-F609E528C53F}">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Bijzitter</a:t>
          </a:r>
          <a:r>
            <a:rPr lang="fr-BE" sz="1400" i="1" dirty="0">
              <a:ln w="0"/>
              <a:effectLst>
                <a:outerShdw blurRad="38100" dist="38100" dir="2700000" algn="tl">
                  <a:srgbClr val="000000">
                    <a:alpha val="43137"/>
                  </a:srgbClr>
                </a:outerShdw>
              </a:effectLst>
            </a:rPr>
            <a:t> 4</a:t>
          </a:r>
        </a:p>
        <a:p>
          <a:pPr algn="ctr"/>
          <a:r>
            <a:rPr lang="fr-BE" sz="1200" dirty="0" err="1">
              <a:ln w="0"/>
            </a:rPr>
            <a:t>Stempelt</a:t>
          </a:r>
          <a:r>
            <a:rPr lang="fr-BE" sz="1200" dirty="0">
              <a:ln w="0"/>
            </a:rPr>
            <a:t> de </a:t>
          </a:r>
          <a:r>
            <a:rPr lang="fr-BE" sz="1200" dirty="0" err="1">
              <a:ln w="0"/>
            </a:rPr>
            <a:t>oproepingsbrieven</a:t>
          </a:r>
          <a:r>
            <a:rPr lang="fr-BE" sz="1200" dirty="0">
              <a:ln w="0"/>
            </a:rPr>
            <a:t> </a:t>
          </a:r>
          <a:r>
            <a:rPr lang="fr-BE" sz="1200" dirty="0" err="1">
              <a:ln w="0"/>
            </a:rPr>
            <a:t>af</a:t>
          </a:r>
          <a:r>
            <a:rPr lang="fr-BE" sz="1200" dirty="0">
              <a:ln w="0"/>
            </a:rPr>
            <a:t> met de </a:t>
          </a:r>
          <a:r>
            <a:rPr lang="fr-BE" sz="1200" dirty="0" err="1">
              <a:ln w="0"/>
            </a:rPr>
            <a:t>datumstempel</a:t>
          </a:r>
          <a:r>
            <a:rPr lang="fr-BE" sz="1200" dirty="0">
              <a:ln w="0"/>
            </a:rPr>
            <a:t> en </a:t>
          </a:r>
          <a:r>
            <a:rPr lang="fr-BE" sz="1200" dirty="0" err="1">
              <a:ln w="0"/>
            </a:rPr>
            <a:t>geeft</a:t>
          </a:r>
          <a:r>
            <a:rPr lang="fr-BE" sz="1200" dirty="0">
              <a:ln w="0"/>
            </a:rPr>
            <a:t> </a:t>
          </a:r>
          <a:r>
            <a:rPr lang="fr-BE" sz="1200" dirty="0" err="1">
              <a:ln w="0"/>
            </a:rPr>
            <a:t>deze</a:t>
          </a:r>
          <a:r>
            <a:rPr lang="fr-BE" sz="1200" dirty="0">
              <a:ln w="0"/>
            </a:rPr>
            <a:t> </a:t>
          </a:r>
          <a:r>
            <a:rPr lang="fr-BE" sz="1200" dirty="0" err="1">
              <a:ln w="0"/>
            </a:rPr>
            <a:t>terug</a:t>
          </a:r>
          <a:r>
            <a:rPr lang="fr-BE" sz="1200" dirty="0">
              <a:ln w="0"/>
            </a:rPr>
            <a:t> </a:t>
          </a:r>
          <a:r>
            <a:rPr lang="fr-BE" sz="1200" dirty="0" err="1">
              <a:ln w="0"/>
            </a:rPr>
            <a:t>aan</a:t>
          </a:r>
          <a:r>
            <a:rPr lang="fr-BE" sz="1200" dirty="0">
              <a:ln w="0"/>
            </a:rPr>
            <a:t> de </a:t>
          </a:r>
          <a:r>
            <a:rPr lang="fr-BE" sz="1200" dirty="0" err="1">
              <a:ln w="0"/>
            </a:rPr>
            <a:t>kiezer</a:t>
          </a:r>
          <a:r>
            <a:rPr lang="fr-BE" sz="1200" dirty="0">
              <a:ln w="0"/>
            </a:rPr>
            <a:t>, </a:t>
          </a:r>
          <a:r>
            <a:rPr lang="fr-BE" sz="1200" dirty="0" err="1">
              <a:ln w="0"/>
            </a:rPr>
            <a:t>samen</a:t>
          </a:r>
          <a:r>
            <a:rPr lang="fr-BE" sz="1200" dirty="0">
              <a:ln w="0"/>
            </a:rPr>
            <a:t> met het </a:t>
          </a:r>
          <a:r>
            <a:rPr lang="nl-BE" sz="1200" dirty="0">
              <a:ln w="0"/>
            </a:rPr>
            <a:t>identiteitsdocument</a:t>
          </a:r>
          <a:endParaRPr lang="fr-BE" sz="1200" dirty="0">
            <a:ln w="0"/>
          </a:endParaRPr>
        </a:p>
      </dgm:t>
    </dgm:pt>
    <dgm:pt modelId="{5C6E7EA4-52B1-4A69-B163-DAAD5AFAFB1A}" type="parTrans" cxnId="{DAE90AA5-106A-4BE4-BC63-855FC5B8B777}">
      <dgm:prSet/>
      <dgm:spPr/>
      <dgm:t>
        <a:bodyPr/>
        <a:lstStyle/>
        <a:p>
          <a:endParaRPr lang="fr-FR"/>
        </a:p>
      </dgm:t>
    </dgm:pt>
    <dgm:pt modelId="{C56AACC9-7C40-4966-9E23-EE77C2A92E94}" type="sibTrans" cxnId="{DAE90AA5-106A-4BE4-BC63-855FC5B8B777}">
      <dgm:prSet/>
      <dgm:spPr/>
      <dgm:t>
        <a:bodyPr/>
        <a:lstStyle/>
        <a:p>
          <a:endParaRPr lang="fr-FR"/>
        </a:p>
      </dgm:t>
    </dgm:pt>
    <dgm:pt modelId="{6F6919F9-1BD1-4DA5-ABE3-FFC087A7F321}">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Bijzitter</a:t>
          </a:r>
          <a:r>
            <a:rPr lang="fr-BE" sz="1400" i="1" dirty="0">
              <a:ln w="0"/>
              <a:effectLst>
                <a:outerShdw blurRad="38100" dist="38100" dir="2700000" algn="tl">
                  <a:srgbClr val="000000">
                    <a:alpha val="43137"/>
                  </a:srgbClr>
                </a:outerShdw>
              </a:effectLst>
            </a:rPr>
            <a:t> 1</a:t>
          </a:r>
        </a:p>
        <a:p>
          <a:pPr algn="ctr"/>
          <a:r>
            <a:rPr lang="fr-BE" sz="1200" dirty="0" err="1">
              <a:ln w="0"/>
            </a:rPr>
            <a:t>Ontvangt</a:t>
          </a:r>
          <a:r>
            <a:rPr lang="fr-BE" sz="1200" dirty="0">
              <a:ln w="0"/>
            </a:rPr>
            <a:t> de </a:t>
          </a:r>
          <a:r>
            <a:rPr lang="fr-BE" sz="1200" dirty="0" err="1">
              <a:ln w="0"/>
            </a:rPr>
            <a:t>oproepingsbrief</a:t>
          </a:r>
          <a:r>
            <a:rPr lang="fr-BE" sz="1200" dirty="0">
              <a:ln w="0"/>
            </a:rPr>
            <a:t> en </a:t>
          </a:r>
          <a:r>
            <a:rPr lang="fr-BE" sz="1200" dirty="0" err="1">
              <a:ln w="0"/>
            </a:rPr>
            <a:t>een</a:t>
          </a:r>
          <a:r>
            <a:rPr lang="fr-BE" sz="1200" dirty="0">
              <a:ln w="0"/>
            </a:rPr>
            <a:t> </a:t>
          </a:r>
          <a:r>
            <a:rPr lang="nl-BE" sz="1200" dirty="0"/>
            <a:t>identiteitsdocument </a:t>
          </a:r>
          <a:r>
            <a:rPr lang="fr-BE" sz="1200" dirty="0">
              <a:ln w="0"/>
            </a:rPr>
            <a:t>*van de </a:t>
          </a:r>
          <a:r>
            <a:rPr lang="fr-BE" sz="1200" dirty="0" err="1">
              <a:ln w="0"/>
            </a:rPr>
            <a:t>kiezer</a:t>
          </a:r>
          <a:endParaRPr lang="fr-BE" sz="1200" b="0" i="1" cap="none" spc="0" dirty="0">
            <a:ln w="0"/>
            <a:effectLst/>
          </a:endParaRPr>
        </a:p>
      </dgm:t>
    </dgm:pt>
    <dgm:pt modelId="{134DC9D6-9BBD-40D8-B6A0-A1B2A2800E07}" type="sibTrans" cxnId="{41841E86-59BF-4855-8C72-F03A4FD08388}">
      <dgm:prSet/>
      <dgm:spPr/>
      <dgm:t>
        <a:bodyPr/>
        <a:lstStyle/>
        <a:p>
          <a:endParaRPr lang="fr-FR" b="0" cap="none" spc="0">
            <a:ln w="0"/>
            <a:solidFill>
              <a:schemeClr val="tx1"/>
            </a:solidFill>
            <a:effectLst/>
          </a:endParaRPr>
        </a:p>
      </dgm:t>
    </dgm:pt>
    <dgm:pt modelId="{51BB3625-39D8-4BEC-A364-7F95F4E5EA7B}" type="parTrans" cxnId="{41841E86-59BF-4855-8C72-F03A4FD08388}">
      <dgm:prSet/>
      <dgm:spPr/>
      <dgm:t>
        <a:bodyPr/>
        <a:lstStyle/>
        <a:p>
          <a:endParaRPr lang="fr-FR" b="0" cap="none" spc="0">
            <a:ln w="0"/>
            <a:solidFill>
              <a:schemeClr val="tx1"/>
            </a:solidFill>
            <a:effectLst/>
          </a:endParaRPr>
        </a:p>
      </dgm:t>
    </dgm:pt>
    <dgm:pt modelId="{98F24FAA-2083-4292-800C-FF7C150B64DA}" type="pres">
      <dgm:prSet presAssocID="{3EF64C82-7E8B-44C1-9CED-8A40B60FE014}" presName="Name0" presStyleCnt="0">
        <dgm:presLayoutVars>
          <dgm:dir/>
          <dgm:resizeHandles val="exact"/>
        </dgm:presLayoutVars>
      </dgm:prSet>
      <dgm:spPr/>
      <dgm:t>
        <a:bodyPr/>
        <a:lstStyle/>
        <a:p>
          <a:endParaRPr lang="nl-NL"/>
        </a:p>
      </dgm:t>
    </dgm:pt>
    <dgm:pt modelId="{2C63FDFC-F632-4705-99EF-BF6798443714}" type="pres">
      <dgm:prSet presAssocID="{3EF64C82-7E8B-44C1-9CED-8A40B60FE014}" presName="arrow" presStyleLbl="bgShp" presStyleIdx="0" presStyleCnt="1" custScaleX="96754" custScaleY="89577" custLinFactNeighborX="-1921" custLinFactNeighborY="3342"/>
      <dgm:spPr/>
    </dgm:pt>
    <dgm:pt modelId="{1B61C2D8-888D-45F7-BB37-16D05605F39B}" type="pres">
      <dgm:prSet presAssocID="{3EF64C82-7E8B-44C1-9CED-8A40B60FE014}" presName="points" presStyleCnt="0"/>
      <dgm:spPr/>
    </dgm:pt>
    <dgm:pt modelId="{4AE66DDB-F846-4D31-B62F-27AC10783555}" type="pres">
      <dgm:prSet presAssocID="{6F6919F9-1BD1-4DA5-ABE3-FFC087A7F321}" presName="compositeA" presStyleCnt="0"/>
      <dgm:spPr/>
    </dgm:pt>
    <dgm:pt modelId="{EAC1DD31-9810-4D79-8BFD-049F72CE50BE}" type="pres">
      <dgm:prSet presAssocID="{6F6919F9-1BD1-4DA5-ABE3-FFC087A7F321}" presName="textA" presStyleLbl="revTx" presStyleIdx="0" presStyleCnt="6" custScaleX="386498" custScaleY="56616" custLinFactNeighborX="2713" custLinFactNeighborY="35107">
        <dgm:presLayoutVars>
          <dgm:bulletEnabled val="1"/>
        </dgm:presLayoutVars>
      </dgm:prSet>
      <dgm:spPr/>
      <dgm:t>
        <a:bodyPr/>
        <a:lstStyle/>
        <a:p>
          <a:endParaRPr lang="nl-NL"/>
        </a:p>
      </dgm:t>
    </dgm:pt>
    <dgm:pt modelId="{22B01F77-FFB9-49F2-81F0-4C1B269B11D8}" type="pres">
      <dgm:prSet presAssocID="{6F6919F9-1BD1-4DA5-ABE3-FFC087A7F321}" presName="circleA" presStyleLbl="node1" presStyleIdx="0" presStyleCnt="6" custLinFactNeighborY="50836"/>
      <dgm:spPr/>
    </dgm:pt>
    <dgm:pt modelId="{A55412BA-8EAE-4F55-B2EC-6E352EA1558F}" type="pres">
      <dgm:prSet presAssocID="{6F6919F9-1BD1-4DA5-ABE3-FFC087A7F321}" presName="spaceA" presStyleCnt="0"/>
      <dgm:spPr/>
    </dgm:pt>
    <dgm:pt modelId="{A73E60A5-5D92-4A34-B2CE-C84C534D72D8}" type="pres">
      <dgm:prSet presAssocID="{134DC9D6-9BBD-40D8-B6A0-A1B2A2800E07}" presName="space" presStyleCnt="0"/>
      <dgm:spPr/>
    </dgm:pt>
    <dgm:pt modelId="{3C00B3C3-FA38-4C2E-82A9-AA370E784BCB}" type="pres">
      <dgm:prSet presAssocID="{5E2D0B00-CA2E-4EAF-B73A-FB8A48F09C41}" presName="compositeB" presStyleCnt="0"/>
      <dgm:spPr/>
    </dgm:pt>
    <dgm:pt modelId="{C14563AA-F0E2-4FE6-B9D9-F2112EB6BC57}" type="pres">
      <dgm:prSet presAssocID="{5E2D0B00-CA2E-4EAF-B73A-FB8A48F09C41}" presName="textB" presStyleLbl="revTx" presStyleIdx="1" presStyleCnt="6" custScaleX="250282" custScaleY="87314" custLinFactNeighborX="-19508" custLinFactNeighborY="-4836">
        <dgm:presLayoutVars>
          <dgm:bulletEnabled val="1"/>
        </dgm:presLayoutVars>
      </dgm:prSet>
      <dgm:spPr/>
      <dgm:t>
        <a:bodyPr/>
        <a:lstStyle/>
        <a:p>
          <a:endParaRPr lang="nl-NL"/>
        </a:p>
      </dgm:t>
    </dgm:pt>
    <dgm:pt modelId="{7F73B8C6-ABD7-46A0-966E-175D70D6160C}" type="pres">
      <dgm:prSet presAssocID="{5E2D0B00-CA2E-4EAF-B73A-FB8A48F09C41}" presName="circleB" presStyleLbl="node1" presStyleIdx="1" presStyleCnt="6" custLinFactNeighborX="-48845" custLinFactNeighborY="-12996"/>
      <dgm:spPr/>
    </dgm:pt>
    <dgm:pt modelId="{D115F5B4-A21B-4EA6-AA49-67A4EBC7EC72}" type="pres">
      <dgm:prSet presAssocID="{5E2D0B00-CA2E-4EAF-B73A-FB8A48F09C41}" presName="spaceB" presStyleCnt="0"/>
      <dgm:spPr/>
    </dgm:pt>
    <dgm:pt modelId="{7C01C23C-A8E6-4999-99E9-2DB0A4021420}" type="pres">
      <dgm:prSet presAssocID="{6B0F30F3-EADC-4707-8051-699EF51AEEE3}" presName="space" presStyleCnt="0"/>
      <dgm:spPr/>
    </dgm:pt>
    <dgm:pt modelId="{973ADFF9-12A8-4BFE-8051-131CE7B1181E}" type="pres">
      <dgm:prSet presAssocID="{CDCC2564-CA6F-4E10-98D6-7DDD813574F6}" presName="compositeA" presStyleCnt="0"/>
      <dgm:spPr/>
    </dgm:pt>
    <dgm:pt modelId="{A80BDE90-B97B-412F-AE54-8413DFCC0F66}" type="pres">
      <dgm:prSet presAssocID="{CDCC2564-CA6F-4E10-98D6-7DDD813574F6}" presName="textA" presStyleLbl="revTx" presStyleIdx="2" presStyleCnt="6" custScaleX="270006" custScaleY="65035" custLinFactNeighborX="918" custLinFactNeighborY="32270">
        <dgm:presLayoutVars>
          <dgm:bulletEnabled val="1"/>
        </dgm:presLayoutVars>
      </dgm:prSet>
      <dgm:spPr/>
      <dgm:t>
        <a:bodyPr/>
        <a:lstStyle/>
        <a:p>
          <a:endParaRPr lang="nl-NL"/>
        </a:p>
      </dgm:t>
    </dgm:pt>
    <dgm:pt modelId="{1ACF7D02-166E-4B5A-BB2F-28E43CE37851}" type="pres">
      <dgm:prSet presAssocID="{CDCC2564-CA6F-4E10-98D6-7DDD813574F6}" presName="circleA" presStyleLbl="node1" presStyleIdx="2" presStyleCnt="6" custLinFactNeighborX="-29093" custLinFactNeighborY="40144"/>
      <dgm:spPr/>
    </dgm:pt>
    <dgm:pt modelId="{4996F3C7-85F0-434D-A5C4-7E721FC02F08}" type="pres">
      <dgm:prSet presAssocID="{CDCC2564-CA6F-4E10-98D6-7DDD813574F6}" presName="spaceA" presStyleCnt="0"/>
      <dgm:spPr/>
    </dgm:pt>
    <dgm:pt modelId="{81D9CF05-8F48-4CAE-A8C0-37B00EA7A192}" type="pres">
      <dgm:prSet presAssocID="{59A9D531-658A-4F0D-89FA-392CA96BF63A}" presName="space" presStyleCnt="0"/>
      <dgm:spPr/>
    </dgm:pt>
    <dgm:pt modelId="{61CDAE1D-C9B4-4077-99CF-3F90E0B7EF40}" type="pres">
      <dgm:prSet presAssocID="{A1FDB1D5-DBB4-42DD-8604-C0D40A8B720E}" presName="compositeB" presStyleCnt="0"/>
      <dgm:spPr/>
    </dgm:pt>
    <dgm:pt modelId="{008C5657-9EA9-4BB1-9B53-BAA328BC0C80}" type="pres">
      <dgm:prSet presAssocID="{A1FDB1D5-DBB4-42DD-8604-C0D40A8B720E}" presName="textB" presStyleLbl="revTx" presStyleIdx="3" presStyleCnt="6" custScaleX="259633" custScaleY="51671" custLinFactNeighborX="-1178" custLinFactNeighborY="-31245">
        <dgm:presLayoutVars>
          <dgm:bulletEnabled val="1"/>
        </dgm:presLayoutVars>
      </dgm:prSet>
      <dgm:spPr/>
      <dgm:t>
        <a:bodyPr/>
        <a:lstStyle/>
        <a:p>
          <a:endParaRPr lang="nl-NL"/>
        </a:p>
      </dgm:t>
    </dgm:pt>
    <dgm:pt modelId="{5D756EAF-2CAA-476E-BFE7-AE0808EC4609}" type="pres">
      <dgm:prSet presAssocID="{A1FDB1D5-DBB4-42DD-8604-C0D40A8B720E}" presName="circleB" presStyleLbl="node1" presStyleIdx="3" presStyleCnt="6" custLinFactNeighborY="-43570"/>
      <dgm:spPr/>
    </dgm:pt>
    <dgm:pt modelId="{6D47373D-51A1-43BF-832B-CE6495DD9F60}" type="pres">
      <dgm:prSet presAssocID="{A1FDB1D5-DBB4-42DD-8604-C0D40A8B720E}" presName="spaceB" presStyleCnt="0"/>
      <dgm:spPr/>
    </dgm:pt>
    <dgm:pt modelId="{03AB65BB-418B-47E3-8815-106490AEE9C7}" type="pres">
      <dgm:prSet presAssocID="{922D39EA-1554-4848-9CD2-410D5E06F879}" presName="space" presStyleCnt="0"/>
      <dgm:spPr/>
    </dgm:pt>
    <dgm:pt modelId="{5217E2B0-227D-4574-A147-4AACBC8CB6C9}" type="pres">
      <dgm:prSet presAssocID="{D4EC67ED-646D-4BE4-A14A-07D45ABCA851}" presName="compositeA" presStyleCnt="0"/>
      <dgm:spPr/>
    </dgm:pt>
    <dgm:pt modelId="{4B52962E-22DA-4256-9EFF-F817118F3500}" type="pres">
      <dgm:prSet presAssocID="{D4EC67ED-646D-4BE4-A14A-07D45ABCA851}" presName="textA" presStyleLbl="revTx" presStyleIdx="4" presStyleCnt="6" custScaleX="346404" custScaleY="83151" custLinFactNeighborX="10272" custLinFactNeighborY="18425">
        <dgm:presLayoutVars>
          <dgm:bulletEnabled val="1"/>
        </dgm:presLayoutVars>
      </dgm:prSet>
      <dgm:spPr/>
      <dgm:t>
        <a:bodyPr/>
        <a:lstStyle/>
        <a:p>
          <a:endParaRPr lang="nl-NL"/>
        </a:p>
      </dgm:t>
    </dgm:pt>
    <dgm:pt modelId="{AE126F8C-D8A6-4B0D-9BA0-4EB400782C1B}" type="pres">
      <dgm:prSet presAssocID="{D4EC67ED-646D-4BE4-A14A-07D45ABCA851}" presName="circleA" presStyleLbl="node1" presStyleIdx="4" presStyleCnt="6" custLinFactNeighborX="40027" custLinFactNeighborY="22318"/>
      <dgm:spPr/>
    </dgm:pt>
    <dgm:pt modelId="{6917A615-F5ED-4B6B-AAC1-2026270F472B}" type="pres">
      <dgm:prSet presAssocID="{D4EC67ED-646D-4BE4-A14A-07D45ABCA851}" presName="spaceA" presStyleCnt="0"/>
      <dgm:spPr/>
    </dgm:pt>
    <dgm:pt modelId="{B9A2A13E-B402-4D9C-93CF-E8A5434C7A1C}" type="pres">
      <dgm:prSet presAssocID="{93F07AD4-AE69-4843-957D-8A735333F0BB}" presName="space" presStyleCnt="0"/>
      <dgm:spPr/>
    </dgm:pt>
    <dgm:pt modelId="{7D5426B0-5280-4389-B05C-6AECC55449B8}" type="pres">
      <dgm:prSet presAssocID="{0F9417CB-B55E-40CF-AE90-F609E528C53F}" presName="compositeB" presStyleCnt="0"/>
      <dgm:spPr/>
    </dgm:pt>
    <dgm:pt modelId="{D83A8E71-79B3-4ECF-9AC4-EEA24F4E3E16}" type="pres">
      <dgm:prSet presAssocID="{0F9417CB-B55E-40CF-AE90-F609E528C53F}" presName="textB" presStyleLbl="revTx" presStyleIdx="5" presStyleCnt="6" custScaleX="314442" custScaleY="93481" custLinFactNeighborX="-11351" custLinFactNeighborY="37491">
        <dgm:presLayoutVars>
          <dgm:bulletEnabled val="1"/>
        </dgm:presLayoutVars>
      </dgm:prSet>
      <dgm:spPr/>
      <dgm:t>
        <a:bodyPr/>
        <a:lstStyle/>
        <a:p>
          <a:endParaRPr lang="nl-NL"/>
        </a:p>
      </dgm:t>
    </dgm:pt>
    <dgm:pt modelId="{01E4F57C-EC0D-4859-9F00-9F4FE08143F2}" type="pres">
      <dgm:prSet presAssocID="{0F9417CB-B55E-40CF-AE90-F609E528C53F}" presName="circleB" presStyleLbl="node1" presStyleIdx="5" presStyleCnt="6" custLinFactNeighborX="-36702" custLinFactNeighborY="-59238"/>
      <dgm:spPr/>
    </dgm:pt>
    <dgm:pt modelId="{6542004D-8D42-47E8-845E-FD7C2178FD0C}" type="pres">
      <dgm:prSet presAssocID="{0F9417CB-B55E-40CF-AE90-F609E528C53F}" presName="spaceB" presStyleCnt="0"/>
      <dgm:spPr/>
    </dgm:pt>
  </dgm:ptLst>
  <dgm:cxnLst>
    <dgm:cxn modelId="{5187538A-25FA-4732-9446-5CC5C4402C9B}" type="presOf" srcId="{0F9417CB-B55E-40CF-AE90-F609E528C53F}" destId="{D83A8E71-79B3-4ECF-9AC4-EEA24F4E3E16}" srcOrd="0" destOrd="0" presId="urn:microsoft.com/office/officeart/2005/8/layout/hProcess11"/>
    <dgm:cxn modelId="{99A5A36E-40AA-4834-B138-0906C5DDD9AC}" srcId="{3EF64C82-7E8B-44C1-9CED-8A40B60FE014}" destId="{D4EC67ED-646D-4BE4-A14A-07D45ABCA851}" srcOrd="4" destOrd="0" parTransId="{D0817214-4BFD-4E8A-B97E-D3E3EC2F2D8F}" sibTransId="{93F07AD4-AE69-4843-957D-8A735333F0BB}"/>
    <dgm:cxn modelId="{DAE90AA5-106A-4BE4-BC63-855FC5B8B777}" srcId="{3EF64C82-7E8B-44C1-9CED-8A40B60FE014}" destId="{0F9417CB-B55E-40CF-AE90-F609E528C53F}" srcOrd="5" destOrd="0" parTransId="{5C6E7EA4-52B1-4A69-B163-DAAD5AFAFB1A}" sibTransId="{C56AACC9-7C40-4966-9E23-EE77C2A92E94}"/>
    <dgm:cxn modelId="{1C84D6A1-ADBD-41B6-899C-153567D4D903}" type="presOf" srcId="{6F6919F9-1BD1-4DA5-ABE3-FFC087A7F321}" destId="{EAC1DD31-9810-4D79-8BFD-049F72CE50BE}" srcOrd="0" destOrd="0" presId="urn:microsoft.com/office/officeart/2005/8/layout/hProcess11"/>
    <dgm:cxn modelId="{BD3F31BE-656F-4E20-801D-5E974FBBFFC0}" type="presOf" srcId="{D4EC67ED-646D-4BE4-A14A-07D45ABCA851}" destId="{4B52962E-22DA-4256-9EFF-F817118F3500}" srcOrd="0" destOrd="0" presId="urn:microsoft.com/office/officeart/2005/8/layout/hProcess11"/>
    <dgm:cxn modelId="{41841E86-59BF-4855-8C72-F03A4FD08388}" srcId="{3EF64C82-7E8B-44C1-9CED-8A40B60FE014}" destId="{6F6919F9-1BD1-4DA5-ABE3-FFC087A7F321}" srcOrd="0" destOrd="0" parTransId="{51BB3625-39D8-4BEC-A364-7F95F4E5EA7B}" sibTransId="{134DC9D6-9BBD-40D8-B6A0-A1B2A2800E07}"/>
    <dgm:cxn modelId="{E01FD63C-8D6F-42AB-B3D8-9B9AAFEF67E7}" srcId="{3EF64C82-7E8B-44C1-9CED-8A40B60FE014}" destId="{CDCC2564-CA6F-4E10-98D6-7DDD813574F6}" srcOrd="2" destOrd="0" parTransId="{92439315-2287-42B2-A0C0-11F65BC8A5DA}" sibTransId="{59A9D531-658A-4F0D-89FA-392CA96BF63A}"/>
    <dgm:cxn modelId="{2E3B2AE9-3B8B-498C-9921-17F0C023D386}" type="presOf" srcId="{A1FDB1D5-DBB4-42DD-8604-C0D40A8B720E}" destId="{008C5657-9EA9-4BB1-9B53-BAA328BC0C80}" srcOrd="0" destOrd="0" presId="urn:microsoft.com/office/officeart/2005/8/layout/hProcess11"/>
    <dgm:cxn modelId="{1BB27826-F7CD-42C8-A446-B774498B637A}" type="presOf" srcId="{CDCC2564-CA6F-4E10-98D6-7DDD813574F6}" destId="{A80BDE90-B97B-412F-AE54-8413DFCC0F66}" srcOrd="0" destOrd="0" presId="urn:microsoft.com/office/officeart/2005/8/layout/hProcess11"/>
    <dgm:cxn modelId="{DBD95558-98DD-4281-BA17-140D93F697DB}" type="presOf" srcId="{5E2D0B00-CA2E-4EAF-B73A-FB8A48F09C41}" destId="{C14563AA-F0E2-4FE6-B9D9-F2112EB6BC57}" srcOrd="0" destOrd="0" presId="urn:microsoft.com/office/officeart/2005/8/layout/hProcess11"/>
    <dgm:cxn modelId="{98B8F2EE-95F7-4F38-8C4F-98F1CD459E55}" type="presOf" srcId="{3EF64C82-7E8B-44C1-9CED-8A40B60FE014}" destId="{98F24FAA-2083-4292-800C-FF7C150B64DA}" srcOrd="0" destOrd="0" presId="urn:microsoft.com/office/officeart/2005/8/layout/hProcess11"/>
    <dgm:cxn modelId="{2B27C800-630D-4FD9-B558-7D003D533286}" srcId="{3EF64C82-7E8B-44C1-9CED-8A40B60FE014}" destId="{5E2D0B00-CA2E-4EAF-B73A-FB8A48F09C41}" srcOrd="1" destOrd="0" parTransId="{8450044B-D1E0-4DB9-BE8F-4CC5BF7EEBE0}" sibTransId="{6B0F30F3-EADC-4707-8051-699EF51AEEE3}"/>
    <dgm:cxn modelId="{83DB6D2C-D0EA-4359-AC7B-E2E113ECD73D}" srcId="{3EF64C82-7E8B-44C1-9CED-8A40B60FE014}" destId="{A1FDB1D5-DBB4-42DD-8604-C0D40A8B720E}" srcOrd="3" destOrd="0" parTransId="{4FAF54F9-6FA7-4ABC-932D-3FB5A339D9F4}" sibTransId="{922D39EA-1554-4848-9CD2-410D5E06F879}"/>
    <dgm:cxn modelId="{E315F197-CEDC-40A2-B496-D844C7012D5C}" type="presParOf" srcId="{98F24FAA-2083-4292-800C-FF7C150B64DA}" destId="{2C63FDFC-F632-4705-99EF-BF6798443714}" srcOrd="0" destOrd="0" presId="urn:microsoft.com/office/officeart/2005/8/layout/hProcess11"/>
    <dgm:cxn modelId="{6AACCC60-2047-465A-AACE-CFEFF83F6A35}" type="presParOf" srcId="{98F24FAA-2083-4292-800C-FF7C150B64DA}" destId="{1B61C2D8-888D-45F7-BB37-16D05605F39B}" srcOrd="1" destOrd="0" presId="urn:microsoft.com/office/officeart/2005/8/layout/hProcess11"/>
    <dgm:cxn modelId="{C715D32A-D8F6-43F8-AE9D-5CA4BA162D59}" type="presParOf" srcId="{1B61C2D8-888D-45F7-BB37-16D05605F39B}" destId="{4AE66DDB-F846-4D31-B62F-27AC10783555}" srcOrd="0" destOrd="0" presId="urn:microsoft.com/office/officeart/2005/8/layout/hProcess11"/>
    <dgm:cxn modelId="{828B39A5-0447-433D-943F-42A819B6F5CB}" type="presParOf" srcId="{4AE66DDB-F846-4D31-B62F-27AC10783555}" destId="{EAC1DD31-9810-4D79-8BFD-049F72CE50BE}" srcOrd="0" destOrd="0" presId="urn:microsoft.com/office/officeart/2005/8/layout/hProcess11"/>
    <dgm:cxn modelId="{05852200-B09F-4608-9D6A-7403AECB3C47}" type="presParOf" srcId="{4AE66DDB-F846-4D31-B62F-27AC10783555}" destId="{22B01F77-FFB9-49F2-81F0-4C1B269B11D8}" srcOrd="1" destOrd="0" presId="urn:microsoft.com/office/officeart/2005/8/layout/hProcess11"/>
    <dgm:cxn modelId="{781621EE-27C5-4C25-95DF-4EB6B51E0F00}" type="presParOf" srcId="{4AE66DDB-F846-4D31-B62F-27AC10783555}" destId="{A55412BA-8EAE-4F55-B2EC-6E352EA1558F}" srcOrd="2" destOrd="0" presId="urn:microsoft.com/office/officeart/2005/8/layout/hProcess11"/>
    <dgm:cxn modelId="{1F6FFC40-B0EB-4ACC-81C2-F5D734D7BC7E}" type="presParOf" srcId="{1B61C2D8-888D-45F7-BB37-16D05605F39B}" destId="{A73E60A5-5D92-4A34-B2CE-C84C534D72D8}" srcOrd="1" destOrd="0" presId="urn:microsoft.com/office/officeart/2005/8/layout/hProcess11"/>
    <dgm:cxn modelId="{6DBAA585-E202-475B-BDD6-0202D2546F5D}" type="presParOf" srcId="{1B61C2D8-888D-45F7-BB37-16D05605F39B}" destId="{3C00B3C3-FA38-4C2E-82A9-AA370E784BCB}" srcOrd="2" destOrd="0" presId="urn:microsoft.com/office/officeart/2005/8/layout/hProcess11"/>
    <dgm:cxn modelId="{E56D674C-5217-44C5-AE6E-96DCDF23882B}" type="presParOf" srcId="{3C00B3C3-FA38-4C2E-82A9-AA370E784BCB}" destId="{C14563AA-F0E2-4FE6-B9D9-F2112EB6BC57}" srcOrd="0" destOrd="0" presId="urn:microsoft.com/office/officeart/2005/8/layout/hProcess11"/>
    <dgm:cxn modelId="{D0E3E824-6EF6-4E28-9B22-F9E38919B9DA}" type="presParOf" srcId="{3C00B3C3-FA38-4C2E-82A9-AA370E784BCB}" destId="{7F73B8C6-ABD7-46A0-966E-175D70D6160C}" srcOrd="1" destOrd="0" presId="urn:microsoft.com/office/officeart/2005/8/layout/hProcess11"/>
    <dgm:cxn modelId="{66064065-3CE0-4282-83D2-EC68B78CCB41}" type="presParOf" srcId="{3C00B3C3-FA38-4C2E-82A9-AA370E784BCB}" destId="{D115F5B4-A21B-4EA6-AA49-67A4EBC7EC72}" srcOrd="2" destOrd="0" presId="urn:microsoft.com/office/officeart/2005/8/layout/hProcess11"/>
    <dgm:cxn modelId="{0780F2DB-35F5-44A8-889D-707F00E377E0}" type="presParOf" srcId="{1B61C2D8-888D-45F7-BB37-16D05605F39B}" destId="{7C01C23C-A8E6-4999-99E9-2DB0A4021420}" srcOrd="3" destOrd="0" presId="urn:microsoft.com/office/officeart/2005/8/layout/hProcess11"/>
    <dgm:cxn modelId="{B6370CB5-26D1-43E3-8C19-B5AA4112F539}" type="presParOf" srcId="{1B61C2D8-888D-45F7-BB37-16D05605F39B}" destId="{973ADFF9-12A8-4BFE-8051-131CE7B1181E}" srcOrd="4" destOrd="0" presId="urn:microsoft.com/office/officeart/2005/8/layout/hProcess11"/>
    <dgm:cxn modelId="{81BFED2D-C9F5-436C-BCB5-5F3E3C438201}" type="presParOf" srcId="{973ADFF9-12A8-4BFE-8051-131CE7B1181E}" destId="{A80BDE90-B97B-412F-AE54-8413DFCC0F66}" srcOrd="0" destOrd="0" presId="urn:microsoft.com/office/officeart/2005/8/layout/hProcess11"/>
    <dgm:cxn modelId="{D9A2A644-9091-4725-A0D6-B0C421C3C0B7}" type="presParOf" srcId="{973ADFF9-12A8-4BFE-8051-131CE7B1181E}" destId="{1ACF7D02-166E-4B5A-BB2F-28E43CE37851}" srcOrd="1" destOrd="0" presId="urn:microsoft.com/office/officeart/2005/8/layout/hProcess11"/>
    <dgm:cxn modelId="{1399BAD6-C001-43FE-AAB0-A6F8396B3EFF}" type="presParOf" srcId="{973ADFF9-12A8-4BFE-8051-131CE7B1181E}" destId="{4996F3C7-85F0-434D-A5C4-7E721FC02F08}" srcOrd="2" destOrd="0" presId="urn:microsoft.com/office/officeart/2005/8/layout/hProcess11"/>
    <dgm:cxn modelId="{D4C1E2DB-B510-4115-87FF-81102E0AEB45}" type="presParOf" srcId="{1B61C2D8-888D-45F7-BB37-16D05605F39B}" destId="{81D9CF05-8F48-4CAE-A8C0-37B00EA7A192}" srcOrd="5" destOrd="0" presId="urn:microsoft.com/office/officeart/2005/8/layout/hProcess11"/>
    <dgm:cxn modelId="{72384CAB-F5B7-4C93-BB18-42E3CB8CE6B3}" type="presParOf" srcId="{1B61C2D8-888D-45F7-BB37-16D05605F39B}" destId="{61CDAE1D-C9B4-4077-99CF-3F90E0B7EF40}" srcOrd="6" destOrd="0" presId="urn:microsoft.com/office/officeart/2005/8/layout/hProcess11"/>
    <dgm:cxn modelId="{45936440-8D3D-4E8A-A7BE-7024D1DD9F28}" type="presParOf" srcId="{61CDAE1D-C9B4-4077-99CF-3F90E0B7EF40}" destId="{008C5657-9EA9-4BB1-9B53-BAA328BC0C80}" srcOrd="0" destOrd="0" presId="urn:microsoft.com/office/officeart/2005/8/layout/hProcess11"/>
    <dgm:cxn modelId="{651379E9-F169-459E-905C-151DA3A3571E}" type="presParOf" srcId="{61CDAE1D-C9B4-4077-99CF-3F90E0B7EF40}" destId="{5D756EAF-2CAA-476E-BFE7-AE0808EC4609}" srcOrd="1" destOrd="0" presId="urn:microsoft.com/office/officeart/2005/8/layout/hProcess11"/>
    <dgm:cxn modelId="{DBFEA65C-9D6B-477F-8E95-F2FF44408B83}" type="presParOf" srcId="{61CDAE1D-C9B4-4077-99CF-3F90E0B7EF40}" destId="{6D47373D-51A1-43BF-832B-CE6495DD9F60}" srcOrd="2" destOrd="0" presId="urn:microsoft.com/office/officeart/2005/8/layout/hProcess11"/>
    <dgm:cxn modelId="{59BF6791-AAF9-40EB-82EE-582DC34532F3}" type="presParOf" srcId="{1B61C2D8-888D-45F7-BB37-16D05605F39B}" destId="{03AB65BB-418B-47E3-8815-106490AEE9C7}" srcOrd="7" destOrd="0" presId="urn:microsoft.com/office/officeart/2005/8/layout/hProcess11"/>
    <dgm:cxn modelId="{473C6E77-0E54-49B2-85B4-0B30F0A13FD1}" type="presParOf" srcId="{1B61C2D8-888D-45F7-BB37-16D05605F39B}" destId="{5217E2B0-227D-4574-A147-4AACBC8CB6C9}" srcOrd="8" destOrd="0" presId="urn:microsoft.com/office/officeart/2005/8/layout/hProcess11"/>
    <dgm:cxn modelId="{E5B8E56E-A0F4-4496-B4CA-FB27D38A0598}" type="presParOf" srcId="{5217E2B0-227D-4574-A147-4AACBC8CB6C9}" destId="{4B52962E-22DA-4256-9EFF-F817118F3500}" srcOrd="0" destOrd="0" presId="urn:microsoft.com/office/officeart/2005/8/layout/hProcess11"/>
    <dgm:cxn modelId="{85255BDB-0A3F-42EE-B544-08742180CFBB}" type="presParOf" srcId="{5217E2B0-227D-4574-A147-4AACBC8CB6C9}" destId="{AE126F8C-D8A6-4B0D-9BA0-4EB400782C1B}" srcOrd="1" destOrd="0" presId="urn:microsoft.com/office/officeart/2005/8/layout/hProcess11"/>
    <dgm:cxn modelId="{FF68150D-3F14-4238-8407-66C8F162863F}" type="presParOf" srcId="{5217E2B0-227D-4574-A147-4AACBC8CB6C9}" destId="{6917A615-F5ED-4B6B-AAC1-2026270F472B}" srcOrd="2" destOrd="0" presId="urn:microsoft.com/office/officeart/2005/8/layout/hProcess11"/>
    <dgm:cxn modelId="{4E9F72C6-D510-4BC7-A9DC-211E57896B84}" type="presParOf" srcId="{1B61C2D8-888D-45F7-BB37-16D05605F39B}" destId="{B9A2A13E-B402-4D9C-93CF-E8A5434C7A1C}" srcOrd="9" destOrd="0" presId="urn:microsoft.com/office/officeart/2005/8/layout/hProcess11"/>
    <dgm:cxn modelId="{E6BFAA75-3C6F-498E-8982-03569BE71AA7}" type="presParOf" srcId="{1B61C2D8-888D-45F7-BB37-16D05605F39B}" destId="{7D5426B0-5280-4389-B05C-6AECC55449B8}" srcOrd="10" destOrd="0" presId="urn:microsoft.com/office/officeart/2005/8/layout/hProcess11"/>
    <dgm:cxn modelId="{D83D187A-F92D-44AA-ABDA-3D09133B3D02}" type="presParOf" srcId="{7D5426B0-5280-4389-B05C-6AECC55449B8}" destId="{D83A8E71-79B3-4ECF-9AC4-EEA24F4E3E16}" srcOrd="0" destOrd="0" presId="urn:microsoft.com/office/officeart/2005/8/layout/hProcess11"/>
    <dgm:cxn modelId="{9A3CEC45-04B3-40D9-A18E-5EAAFC11F3E1}" type="presParOf" srcId="{7D5426B0-5280-4389-B05C-6AECC55449B8}" destId="{01E4F57C-EC0D-4859-9F00-9F4FE08143F2}" srcOrd="1" destOrd="0" presId="urn:microsoft.com/office/officeart/2005/8/layout/hProcess11"/>
    <dgm:cxn modelId="{BDB8D29B-A828-48A6-A1E8-D3347FA47821}" type="presParOf" srcId="{7D5426B0-5280-4389-B05C-6AECC55449B8}" destId="{6542004D-8D42-47E8-845E-FD7C2178FD0C}"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887C3CB-819B-4C10-BDF6-9150A9208EFB}" type="doc">
      <dgm:prSet loTypeId="urn:microsoft.com/office/officeart/2005/8/layout/process1" loCatId="process" qsTypeId="urn:microsoft.com/office/officeart/2005/8/quickstyle/simple5" qsCatId="simple" csTypeId="urn:microsoft.com/office/officeart/2005/8/colors/accent3_4" csCatId="accent3" phldr="1"/>
      <dgm:spPr/>
      <dgm:t>
        <a:bodyPr/>
        <a:lstStyle/>
        <a:p>
          <a:endParaRPr lang="fr-FR"/>
        </a:p>
      </dgm:t>
    </dgm:pt>
    <dgm:pt modelId="{5097E745-99CA-4179-942F-82254D4A2D02}">
      <dgm:prSet custT="1"/>
      <dgm:spPr/>
      <dgm:t>
        <a:bodyPr/>
        <a:lstStyle/>
        <a:p>
          <a:pPr rtl="0"/>
          <a:r>
            <a:rPr lang="fr-BE" sz="1200" b="0" strike="noStrike" cap="none" baseline="0" dirty="0" err="1">
              <a:solidFill>
                <a:schemeClr val="tx1"/>
              </a:solidFill>
              <a:effectLst/>
              <a:latin typeface="+mn-lt"/>
            </a:rPr>
            <a:t>Kiezer</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gaat</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naar</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stemhokje</a:t>
          </a:r>
          <a:endParaRPr lang="fr-BE" sz="1200" b="0" strike="noStrike" cap="none" baseline="0" dirty="0">
            <a:solidFill>
              <a:schemeClr val="tx1"/>
            </a:solidFill>
            <a:effectLst/>
            <a:latin typeface="+mn-lt"/>
          </a:endParaRPr>
        </a:p>
      </dgm:t>
    </dgm:pt>
    <dgm:pt modelId="{CA4E408E-8D84-4B2B-BD46-09B0A222287C}" type="parTrans" cxnId="{702BD029-333F-45BA-9CDA-6640AC1B3A66}">
      <dgm:prSet/>
      <dgm:spPr/>
      <dgm:t>
        <a:bodyPr/>
        <a:lstStyle/>
        <a:p>
          <a:endParaRPr lang="fr-FR" sz="1400" b="0" cap="none" baseline="0">
            <a:solidFill>
              <a:schemeClr val="tx1"/>
            </a:solidFill>
            <a:effectLst/>
            <a:latin typeface="+mn-lt"/>
          </a:endParaRPr>
        </a:p>
      </dgm:t>
    </dgm:pt>
    <dgm:pt modelId="{2CC86102-9D58-42EF-8690-88C48FD7AEDA}" type="sibTrans" cxnId="{702BD029-333F-45BA-9CDA-6640AC1B3A66}">
      <dgm:prSet custT="1"/>
      <dgm:spPr/>
      <dgm:t>
        <a:bodyPr/>
        <a:lstStyle/>
        <a:p>
          <a:endParaRPr lang="fr-FR" sz="1400" b="0" cap="none" baseline="0">
            <a:solidFill>
              <a:schemeClr val="tx1"/>
            </a:solidFill>
            <a:effectLst/>
            <a:latin typeface="+mn-lt"/>
          </a:endParaRPr>
        </a:p>
      </dgm:t>
    </dgm:pt>
    <dgm:pt modelId="{96E1BD95-68F9-469A-89BD-222384BAEDAD}">
      <dgm:prSet custT="1"/>
      <dgm:spPr/>
      <dgm:t>
        <a:bodyPr/>
        <a:lstStyle/>
        <a:p>
          <a:pPr rtl="0"/>
          <a:r>
            <a:rPr lang="fr-BE" sz="1200" b="0" strike="noStrike" cap="none" baseline="0" dirty="0">
              <a:solidFill>
                <a:schemeClr val="tx1"/>
              </a:solidFill>
              <a:effectLst/>
              <a:latin typeface="+mn-lt"/>
            </a:rPr>
            <a:t>De </a:t>
          </a:r>
          <a:r>
            <a:rPr lang="fr-BE" sz="1200" b="0" strike="noStrike" cap="none" baseline="0" dirty="0" err="1">
              <a:solidFill>
                <a:schemeClr val="tx1"/>
              </a:solidFill>
              <a:effectLst/>
              <a:latin typeface="+mn-lt"/>
            </a:rPr>
            <a:t>kiezer</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brengt</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zijn</a:t>
          </a:r>
          <a:r>
            <a:rPr lang="fr-BE" sz="1200" b="0" strike="noStrike" cap="none" baseline="0" dirty="0">
              <a:solidFill>
                <a:schemeClr val="tx1"/>
              </a:solidFill>
              <a:effectLst/>
              <a:latin typeface="+mn-lt"/>
            </a:rPr>
            <a:t> stem </a:t>
          </a:r>
          <a:r>
            <a:rPr lang="fr-BE" sz="1200" b="0" strike="noStrike" cap="none" baseline="0" dirty="0" err="1">
              <a:solidFill>
                <a:schemeClr val="tx1"/>
              </a:solidFill>
              <a:effectLst/>
              <a:latin typeface="+mn-lt"/>
            </a:rPr>
            <a:t>uit</a:t>
          </a:r>
          <a:endParaRPr lang="fr-BE" sz="1200" b="0" strike="noStrike" cap="none" baseline="0" dirty="0">
            <a:solidFill>
              <a:schemeClr val="tx1"/>
            </a:solidFill>
            <a:effectLst/>
            <a:latin typeface="+mn-lt"/>
          </a:endParaRPr>
        </a:p>
      </dgm:t>
    </dgm:pt>
    <dgm:pt modelId="{0109D7A8-687E-44AC-A679-C51318E94EFF}" type="parTrans" cxnId="{6CCB7FE6-BAB6-4DAF-8481-C7D0D9B03DFC}">
      <dgm:prSet/>
      <dgm:spPr/>
      <dgm:t>
        <a:bodyPr/>
        <a:lstStyle/>
        <a:p>
          <a:endParaRPr lang="fr-FR" sz="1400" b="0" cap="none" baseline="0">
            <a:solidFill>
              <a:schemeClr val="tx1"/>
            </a:solidFill>
            <a:effectLst/>
            <a:latin typeface="+mn-lt"/>
          </a:endParaRPr>
        </a:p>
      </dgm:t>
    </dgm:pt>
    <dgm:pt modelId="{E9D572F0-5E0E-402D-ADC8-0CFBB91BEDBA}" type="sibTrans" cxnId="{6CCB7FE6-BAB6-4DAF-8481-C7D0D9B03DFC}">
      <dgm:prSet custT="1"/>
      <dgm:spPr/>
      <dgm:t>
        <a:bodyPr/>
        <a:lstStyle/>
        <a:p>
          <a:endParaRPr lang="fr-FR" sz="1400" b="0" cap="none" baseline="0">
            <a:solidFill>
              <a:schemeClr val="tx1"/>
            </a:solidFill>
            <a:effectLst/>
            <a:latin typeface="+mn-lt"/>
          </a:endParaRPr>
        </a:p>
      </dgm:t>
    </dgm:pt>
    <dgm:pt modelId="{BBDF0D60-CCB3-43C9-9EE4-3C6F89861BC5}">
      <dgm:prSet custT="1"/>
      <dgm:spPr/>
      <dgm:t>
        <a:bodyPr/>
        <a:lstStyle/>
        <a:p>
          <a:r>
            <a:rPr lang="nl-NL" sz="1200" b="0" strike="noStrike" cap="none" baseline="0" dirty="0">
              <a:solidFill>
                <a:schemeClr val="tx1"/>
              </a:solidFill>
              <a:effectLst/>
              <a:latin typeface="+mn-lt"/>
            </a:rPr>
            <a:t>De computer vraagt de kiezer vervolgens om zijn stembiljet in tweeën te vouwen (afgedrukte kant naar binnen) en om zijn chipkaart terug te nemen</a:t>
          </a:r>
          <a:endParaRPr lang="fr-BE" sz="1200" b="0" strike="noStrike" cap="none" baseline="0" dirty="0">
            <a:solidFill>
              <a:schemeClr val="tx1"/>
            </a:solidFill>
            <a:effectLst/>
            <a:latin typeface="+mn-lt"/>
          </a:endParaRPr>
        </a:p>
      </dgm:t>
    </dgm:pt>
    <dgm:pt modelId="{E71C01FF-39E1-4462-87D3-5EA4411D683A}" type="parTrans" cxnId="{3EBB6EFF-90D6-485F-9C79-DB6D6B9DC709}">
      <dgm:prSet/>
      <dgm:spPr/>
      <dgm:t>
        <a:bodyPr/>
        <a:lstStyle/>
        <a:p>
          <a:endParaRPr lang="fr-FR" sz="1400" b="0" cap="none" baseline="0">
            <a:solidFill>
              <a:schemeClr val="tx1"/>
            </a:solidFill>
            <a:latin typeface="+mn-lt"/>
          </a:endParaRPr>
        </a:p>
      </dgm:t>
    </dgm:pt>
    <dgm:pt modelId="{320CF5EC-ADE2-4EDD-9800-9933E072AA33}" type="sibTrans" cxnId="{3EBB6EFF-90D6-485F-9C79-DB6D6B9DC709}">
      <dgm:prSet custT="1"/>
      <dgm:spPr/>
      <dgm:t>
        <a:bodyPr/>
        <a:lstStyle/>
        <a:p>
          <a:endParaRPr lang="fr-FR" sz="1400" b="0" cap="none" baseline="0">
            <a:solidFill>
              <a:schemeClr val="tx1"/>
            </a:solidFill>
            <a:latin typeface="+mn-lt"/>
          </a:endParaRPr>
        </a:p>
      </dgm:t>
    </dgm:pt>
    <dgm:pt modelId="{7432F82E-507C-4633-A3B1-BCF020A59EF6}">
      <dgm:prSet custT="1"/>
      <dgm:spPr/>
      <dgm:t>
        <a:bodyPr/>
        <a:lstStyle/>
        <a:p>
          <a:r>
            <a:rPr lang="fr-FR" sz="1200" b="0" cap="none" baseline="0" dirty="0">
              <a:solidFill>
                <a:schemeClr val="tx1"/>
              </a:solidFill>
              <a:latin typeface="+mn-lt"/>
            </a:rPr>
            <a:t>Het </a:t>
          </a:r>
          <a:r>
            <a:rPr lang="fr-FR" sz="1200" b="0" cap="none" baseline="0" dirty="0" err="1">
              <a:solidFill>
                <a:schemeClr val="tx1"/>
              </a:solidFill>
              <a:latin typeface="+mn-lt"/>
            </a:rPr>
            <a:t>scherm</a:t>
          </a:r>
          <a:r>
            <a:rPr lang="fr-FR" sz="1200" b="0" cap="none" baseline="0" dirty="0">
              <a:solidFill>
                <a:schemeClr val="tx1"/>
              </a:solidFill>
              <a:latin typeface="+mn-lt"/>
            </a:rPr>
            <a:t> van de </a:t>
          </a:r>
          <a:r>
            <a:rPr lang="fr-FR" sz="1200" b="0" cap="none" baseline="0" dirty="0" err="1">
              <a:solidFill>
                <a:schemeClr val="tx1"/>
              </a:solidFill>
              <a:latin typeface="+mn-lt"/>
            </a:rPr>
            <a:t>stemcomputer</a:t>
          </a:r>
          <a:r>
            <a:rPr lang="fr-FR" sz="1200" b="0" cap="none" baseline="0" dirty="0">
              <a:solidFill>
                <a:schemeClr val="tx1"/>
              </a:solidFill>
              <a:latin typeface="+mn-lt"/>
            </a:rPr>
            <a:t> </a:t>
          </a:r>
          <a:r>
            <a:rPr lang="fr-FR" sz="1200" b="0" cap="none" baseline="0" dirty="0" err="1">
              <a:solidFill>
                <a:schemeClr val="tx1"/>
              </a:solidFill>
              <a:latin typeface="+mn-lt"/>
            </a:rPr>
            <a:t>toont</a:t>
          </a:r>
          <a:r>
            <a:rPr lang="fr-FR" sz="1200" b="0" cap="none" baseline="0" dirty="0">
              <a:solidFill>
                <a:schemeClr val="tx1"/>
              </a:solidFill>
              <a:latin typeface="+mn-lt"/>
            </a:rPr>
            <a:t> het </a:t>
          </a:r>
          <a:r>
            <a:rPr lang="fr-FR" sz="1200" b="0" cap="none" baseline="0" dirty="0">
              <a:solidFill>
                <a:srgbClr val="FF0000"/>
              </a:solidFill>
              <a:latin typeface="+mn-lt"/>
            </a:rPr>
            <a:t>type</a:t>
          </a:r>
          <a:r>
            <a:rPr lang="fr-FR" sz="1200" b="0" cap="none" baseline="0" dirty="0">
              <a:solidFill>
                <a:schemeClr val="tx1"/>
              </a:solidFill>
              <a:latin typeface="+mn-lt"/>
            </a:rPr>
            <a:t> </a:t>
          </a:r>
          <a:r>
            <a:rPr lang="fr-FR" sz="1200" b="0" cap="none" baseline="0" dirty="0" err="1">
              <a:solidFill>
                <a:schemeClr val="tx1"/>
              </a:solidFill>
              <a:latin typeface="+mn-lt"/>
            </a:rPr>
            <a:t>verkiezing</a:t>
          </a:r>
          <a:r>
            <a:rPr lang="fr-FR" sz="1200" b="0" cap="none" baseline="0" dirty="0">
              <a:solidFill>
                <a:schemeClr val="tx1"/>
              </a:solidFill>
              <a:latin typeface="+mn-lt"/>
            </a:rPr>
            <a:t> en de </a:t>
          </a:r>
          <a:r>
            <a:rPr lang="fr-FR" sz="1200" b="0" cap="none" baseline="0" dirty="0" err="1">
              <a:solidFill>
                <a:schemeClr val="tx1"/>
              </a:solidFill>
              <a:latin typeface="+mn-lt"/>
            </a:rPr>
            <a:t>lijsten</a:t>
          </a:r>
          <a:r>
            <a:rPr lang="fr-FR" sz="1200" b="0" cap="none" baseline="0" dirty="0">
              <a:solidFill>
                <a:schemeClr val="tx1"/>
              </a:solidFill>
              <a:latin typeface="+mn-lt"/>
            </a:rPr>
            <a:t> </a:t>
          </a:r>
          <a:endParaRPr lang="fr-BE" sz="1200" b="0" strike="noStrike" cap="none" baseline="0" dirty="0">
            <a:solidFill>
              <a:schemeClr val="tx1"/>
            </a:solidFill>
            <a:effectLst/>
            <a:latin typeface="+mn-lt"/>
          </a:endParaRPr>
        </a:p>
      </dgm:t>
    </dgm:pt>
    <dgm:pt modelId="{BACFDF8E-11F6-4473-985B-37E419219EF2}" type="parTrans" cxnId="{625D35C7-107A-4EB9-9641-FD0BC07FAFCE}">
      <dgm:prSet/>
      <dgm:spPr/>
      <dgm:t>
        <a:bodyPr/>
        <a:lstStyle/>
        <a:p>
          <a:endParaRPr lang="fr-FR" sz="1400" b="0" cap="none" baseline="0">
            <a:solidFill>
              <a:schemeClr val="tx1"/>
            </a:solidFill>
            <a:latin typeface="+mn-lt"/>
          </a:endParaRPr>
        </a:p>
      </dgm:t>
    </dgm:pt>
    <dgm:pt modelId="{D7725C55-9C87-4733-B8C0-EC28B91356AA}" type="sibTrans" cxnId="{625D35C7-107A-4EB9-9641-FD0BC07FAFCE}">
      <dgm:prSet custT="1"/>
      <dgm:spPr/>
      <dgm:t>
        <a:bodyPr/>
        <a:lstStyle/>
        <a:p>
          <a:endParaRPr lang="fr-FR" sz="1400" b="0" cap="none" baseline="0">
            <a:solidFill>
              <a:schemeClr val="tx1"/>
            </a:solidFill>
            <a:latin typeface="+mn-lt"/>
          </a:endParaRPr>
        </a:p>
      </dgm:t>
    </dgm:pt>
    <dgm:pt modelId="{B0898EAA-5C69-464A-A233-A04C29D57AE3}">
      <dgm:prSet custT="1"/>
      <dgm:spPr/>
      <dgm:t>
        <a:bodyPr/>
        <a:lstStyle/>
        <a:p>
          <a:r>
            <a:rPr lang="fr-BE" sz="1200" b="0" strike="noStrike" cap="none" baseline="0" dirty="0">
              <a:solidFill>
                <a:schemeClr val="tx1"/>
              </a:solidFill>
              <a:effectLst/>
              <a:latin typeface="+mn-lt"/>
            </a:rPr>
            <a:t>Er </a:t>
          </a:r>
          <a:r>
            <a:rPr lang="fr-BE" sz="1200" b="0" strike="noStrike" cap="none" baseline="0" dirty="0" err="1">
              <a:solidFill>
                <a:schemeClr val="tx1"/>
              </a:solidFill>
              <a:effectLst/>
              <a:latin typeface="+mn-lt"/>
            </a:rPr>
            <a:t>wordt</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een</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stembiljet</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afgeprint</a:t>
          </a:r>
          <a:r>
            <a:rPr lang="fr-BE" sz="1200" b="0" strike="noStrike" cap="none" baseline="0" dirty="0">
              <a:solidFill>
                <a:schemeClr val="tx1"/>
              </a:solidFill>
              <a:effectLst/>
              <a:latin typeface="+mn-lt"/>
            </a:rPr>
            <a:t> met </a:t>
          </a:r>
          <a:r>
            <a:rPr lang="fr-BE" sz="1200" b="0" strike="noStrike" cap="none" baseline="0" dirty="0" err="1">
              <a:solidFill>
                <a:schemeClr val="tx1"/>
              </a:solidFill>
              <a:effectLst/>
              <a:latin typeface="+mn-lt"/>
            </a:rPr>
            <a:t>een</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barcode</a:t>
          </a:r>
          <a:endParaRPr lang="fr-BE" sz="1200" b="0" strike="noStrike" cap="none" baseline="0" dirty="0">
            <a:solidFill>
              <a:schemeClr val="tx1"/>
            </a:solidFill>
            <a:effectLst/>
            <a:latin typeface="+mn-lt"/>
          </a:endParaRPr>
        </a:p>
      </dgm:t>
    </dgm:pt>
    <dgm:pt modelId="{4B34F8E5-9945-47BE-93FB-EE0CA5737BC4}" type="parTrans" cxnId="{F7CC74CF-966A-4771-9556-D2393533E28B}">
      <dgm:prSet/>
      <dgm:spPr/>
      <dgm:t>
        <a:bodyPr/>
        <a:lstStyle/>
        <a:p>
          <a:endParaRPr lang="fr-FR" sz="1400" b="0" cap="none" baseline="0">
            <a:solidFill>
              <a:schemeClr val="tx1"/>
            </a:solidFill>
            <a:latin typeface="+mn-lt"/>
          </a:endParaRPr>
        </a:p>
      </dgm:t>
    </dgm:pt>
    <dgm:pt modelId="{47EE1F8F-6457-49D7-8787-FF3C3AF1C2EA}" type="sibTrans" cxnId="{F7CC74CF-966A-4771-9556-D2393533E28B}">
      <dgm:prSet custT="1"/>
      <dgm:spPr/>
      <dgm:t>
        <a:bodyPr/>
        <a:lstStyle/>
        <a:p>
          <a:endParaRPr lang="fr-FR" sz="1400" b="0" cap="none" baseline="0">
            <a:solidFill>
              <a:schemeClr val="tx1"/>
            </a:solidFill>
            <a:latin typeface="+mn-lt"/>
          </a:endParaRPr>
        </a:p>
      </dgm:t>
    </dgm:pt>
    <dgm:pt modelId="{2C19B200-158B-4226-85C3-B22179FE7781}">
      <dgm:prSet custT="1"/>
      <dgm:spPr/>
      <dgm:t>
        <a:bodyPr/>
        <a:lstStyle/>
        <a:p>
          <a:r>
            <a:rPr lang="fr-FR" sz="1200" b="0" cap="none" baseline="0" dirty="0">
              <a:solidFill>
                <a:schemeClr val="tx1"/>
              </a:solidFill>
              <a:latin typeface="+mn-lt"/>
            </a:rPr>
            <a:t>De </a:t>
          </a:r>
          <a:r>
            <a:rPr lang="fr-FR" sz="1200" b="0" cap="none" baseline="0" dirty="0" err="1">
              <a:solidFill>
                <a:schemeClr val="tx1"/>
              </a:solidFill>
              <a:latin typeface="+mn-lt"/>
            </a:rPr>
            <a:t>kiezer</a:t>
          </a:r>
          <a:r>
            <a:rPr lang="fr-FR" sz="1200" b="0" cap="none" baseline="0" dirty="0">
              <a:solidFill>
                <a:schemeClr val="tx1"/>
              </a:solidFill>
              <a:latin typeface="+mn-lt"/>
            </a:rPr>
            <a:t> </a:t>
          </a:r>
          <a:r>
            <a:rPr lang="fr-FR" sz="1200" b="0" cap="none" baseline="0" dirty="0" err="1">
              <a:solidFill>
                <a:schemeClr val="tx1"/>
              </a:solidFill>
              <a:latin typeface="+mn-lt"/>
            </a:rPr>
            <a:t>scant</a:t>
          </a:r>
          <a:r>
            <a:rPr lang="fr-FR" sz="1200" b="0" cap="none" baseline="0" dirty="0">
              <a:solidFill>
                <a:schemeClr val="tx1"/>
              </a:solidFill>
              <a:latin typeface="+mn-lt"/>
            </a:rPr>
            <a:t> het </a:t>
          </a:r>
          <a:r>
            <a:rPr lang="fr-FR" sz="1200" b="0" cap="none" baseline="0" dirty="0" err="1">
              <a:solidFill>
                <a:schemeClr val="tx1"/>
              </a:solidFill>
              <a:latin typeface="+mn-lt"/>
            </a:rPr>
            <a:t>stembiljet</a:t>
          </a:r>
          <a:endParaRPr lang="fr-BE" sz="1200" b="0" strike="noStrike" cap="none" baseline="0" dirty="0">
            <a:solidFill>
              <a:schemeClr val="tx1"/>
            </a:solidFill>
            <a:effectLst/>
            <a:latin typeface="+mn-lt"/>
          </a:endParaRPr>
        </a:p>
      </dgm:t>
    </dgm:pt>
    <dgm:pt modelId="{240C7FC5-DA3C-4722-B9E8-22221FEA2AD0}" type="parTrans" cxnId="{B5BBB96A-5E4C-4AAE-B6D1-C41637714F80}">
      <dgm:prSet/>
      <dgm:spPr/>
      <dgm:t>
        <a:bodyPr/>
        <a:lstStyle/>
        <a:p>
          <a:endParaRPr lang="fr-FR" sz="1400" b="0" cap="none" baseline="0">
            <a:solidFill>
              <a:schemeClr val="tx1"/>
            </a:solidFill>
            <a:latin typeface="+mn-lt"/>
          </a:endParaRPr>
        </a:p>
      </dgm:t>
    </dgm:pt>
    <dgm:pt modelId="{29BA9D28-0302-4C48-8913-0976198CE512}" type="sibTrans" cxnId="{B5BBB96A-5E4C-4AAE-B6D1-C41637714F80}">
      <dgm:prSet custT="1"/>
      <dgm:spPr/>
      <dgm:t>
        <a:bodyPr/>
        <a:lstStyle/>
        <a:p>
          <a:endParaRPr lang="fr-FR" sz="1400" b="0" cap="none" baseline="0">
            <a:solidFill>
              <a:schemeClr val="tx1"/>
            </a:solidFill>
            <a:latin typeface="+mn-lt"/>
          </a:endParaRPr>
        </a:p>
      </dgm:t>
    </dgm:pt>
    <dgm:pt modelId="{08A86378-2E50-4C89-88B7-E3D7F1B9089F}">
      <dgm:prSet custT="1"/>
      <dgm:spPr/>
      <dgm:t>
        <a:bodyPr/>
        <a:lstStyle/>
        <a:p>
          <a:r>
            <a:rPr lang="fr-BE" sz="1200" b="0" strike="noStrike" cap="none" baseline="0" dirty="0">
              <a:solidFill>
                <a:schemeClr val="tx1"/>
              </a:solidFill>
              <a:effectLst/>
              <a:latin typeface="+mn-lt"/>
            </a:rPr>
            <a:t>De </a:t>
          </a:r>
          <a:r>
            <a:rPr lang="fr-BE" sz="1200" b="0" strike="noStrike" cap="none" baseline="0" dirty="0" err="1">
              <a:solidFill>
                <a:schemeClr val="tx1"/>
              </a:solidFill>
              <a:effectLst/>
              <a:latin typeface="+mn-lt"/>
            </a:rPr>
            <a:t>kiezer</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steekt</a:t>
          </a:r>
          <a:r>
            <a:rPr lang="fr-BE" sz="1200" b="0" strike="noStrike" cap="none" baseline="0" dirty="0">
              <a:solidFill>
                <a:schemeClr val="tx1"/>
              </a:solidFill>
              <a:effectLst/>
              <a:latin typeface="+mn-lt"/>
            </a:rPr>
            <a:t> het </a:t>
          </a:r>
          <a:r>
            <a:rPr lang="fr-BE" sz="1200" b="0" strike="noStrike" cap="none" baseline="0" dirty="0" err="1">
              <a:solidFill>
                <a:schemeClr val="tx1"/>
              </a:solidFill>
              <a:effectLst/>
              <a:latin typeface="+mn-lt"/>
            </a:rPr>
            <a:t>stembiljet</a:t>
          </a:r>
          <a:r>
            <a:rPr lang="fr-BE" sz="1200" b="0" strike="noStrike" cap="none" baseline="0" dirty="0">
              <a:solidFill>
                <a:schemeClr val="tx1"/>
              </a:solidFill>
              <a:effectLst/>
              <a:latin typeface="+mn-lt"/>
            </a:rPr>
            <a:t> in de </a:t>
          </a:r>
          <a:r>
            <a:rPr lang="fr-BE" sz="1200" b="0" strike="noStrike" cap="none" baseline="0" dirty="0" err="1">
              <a:solidFill>
                <a:schemeClr val="tx1"/>
              </a:solidFill>
              <a:effectLst/>
              <a:latin typeface="+mn-lt"/>
            </a:rPr>
            <a:t>stembus</a:t>
          </a:r>
          <a:endParaRPr lang="fr-BE" sz="1200" b="0" strike="noStrike" cap="none" baseline="0" dirty="0">
            <a:solidFill>
              <a:schemeClr val="tx1"/>
            </a:solidFill>
            <a:effectLst/>
            <a:latin typeface="+mn-lt"/>
          </a:endParaRPr>
        </a:p>
      </dgm:t>
    </dgm:pt>
    <dgm:pt modelId="{4B8A1732-9EB1-46B8-BB5F-8EE67122537B}" type="parTrans" cxnId="{B017FF9D-0298-43ED-80C9-22E36480488C}">
      <dgm:prSet/>
      <dgm:spPr/>
      <dgm:t>
        <a:bodyPr/>
        <a:lstStyle/>
        <a:p>
          <a:endParaRPr lang="fr-FR" sz="1400" b="0" cap="none" baseline="0">
            <a:solidFill>
              <a:schemeClr val="tx1"/>
            </a:solidFill>
            <a:latin typeface="+mn-lt"/>
          </a:endParaRPr>
        </a:p>
      </dgm:t>
    </dgm:pt>
    <dgm:pt modelId="{744C7D0B-3A06-40FD-A4AC-7A992F6D0A02}" type="sibTrans" cxnId="{B017FF9D-0298-43ED-80C9-22E36480488C}">
      <dgm:prSet/>
      <dgm:spPr/>
      <dgm:t>
        <a:bodyPr/>
        <a:lstStyle/>
        <a:p>
          <a:endParaRPr lang="fr-FR" sz="1400" b="0" cap="none" baseline="0">
            <a:solidFill>
              <a:schemeClr val="tx1"/>
            </a:solidFill>
            <a:latin typeface="+mn-lt"/>
          </a:endParaRPr>
        </a:p>
      </dgm:t>
    </dgm:pt>
    <dgm:pt modelId="{11A66E7B-BE05-4CFD-8006-85CD26ABDFE3}" type="pres">
      <dgm:prSet presAssocID="{5887C3CB-819B-4C10-BDF6-9150A9208EFB}" presName="Name0" presStyleCnt="0">
        <dgm:presLayoutVars>
          <dgm:dir/>
          <dgm:resizeHandles val="exact"/>
        </dgm:presLayoutVars>
      </dgm:prSet>
      <dgm:spPr/>
      <dgm:t>
        <a:bodyPr/>
        <a:lstStyle/>
        <a:p>
          <a:endParaRPr lang="nl-NL"/>
        </a:p>
      </dgm:t>
    </dgm:pt>
    <dgm:pt modelId="{9B6FB2FD-35AF-4255-8522-F9F4266AA7AF}" type="pres">
      <dgm:prSet presAssocID="{5097E745-99CA-4179-942F-82254D4A2D02}" presName="node" presStyleLbl="node1" presStyleIdx="0" presStyleCnt="7">
        <dgm:presLayoutVars>
          <dgm:bulletEnabled val="1"/>
        </dgm:presLayoutVars>
      </dgm:prSet>
      <dgm:spPr/>
      <dgm:t>
        <a:bodyPr/>
        <a:lstStyle/>
        <a:p>
          <a:endParaRPr lang="nl-NL"/>
        </a:p>
      </dgm:t>
    </dgm:pt>
    <dgm:pt modelId="{B454D7DC-9F90-4DD8-A309-20CABC477E44}" type="pres">
      <dgm:prSet presAssocID="{2CC86102-9D58-42EF-8690-88C48FD7AEDA}" presName="sibTrans" presStyleLbl="sibTrans2D1" presStyleIdx="0" presStyleCnt="6"/>
      <dgm:spPr/>
      <dgm:t>
        <a:bodyPr/>
        <a:lstStyle/>
        <a:p>
          <a:endParaRPr lang="nl-NL"/>
        </a:p>
      </dgm:t>
    </dgm:pt>
    <dgm:pt modelId="{A4A401F9-6034-4A3A-8653-BE3A8DE23B9B}" type="pres">
      <dgm:prSet presAssocID="{2CC86102-9D58-42EF-8690-88C48FD7AEDA}" presName="connectorText" presStyleLbl="sibTrans2D1" presStyleIdx="0" presStyleCnt="6"/>
      <dgm:spPr/>
      <dgm:t>
        <a:bodyPr/>
        <a:lstStyle/>
        <a:p>
          <a:endParaRPr lang="nl-NL"/>
        </a:p>
      </dgm:t>
    </dgm:pt>
    <dgm:pt modelId="{F482B864-F122-4D94-B5A3-2239FEF78D61}" type="pres">
      <dgm:prSet presAssocID="{96E1BD95-68F9-469A-89BD-222384BAEDAD}" presName="node" presStyleLbl="node1" presStyleIdx="1" presStyleCnt="7">
        <dgm:presLayoutVars>
          <dgm:bulletEnabled val="1"/>
        </dgm:presLayoutVars>
      </dgm:prSet>
      <dgm:spPr/>
      <dgm:t>
        <a:bodyPr/>
        <a:lstStyle/>
        <a:p>
          <a:endParaRPr lang="nl-NL"/>
        </a:p>
      </dgm:t>
    </dgm:pt>
    <dgm:pt modelId="{58BCB9BA-9E89-4A88-AF11-81C3D092E809}" type="pres">
      <dgm:prSet presAssocID="{E9D572F0-5E0E-402D-ADC8-0CFBB91BEDBA}" presName="sibTrans" presStyleLbl="sibTrans2D1" presStyleIdx="1" presStyleCnt="6"/>
      <dgm:spPr/>
      <dgm:t>
        <a:bodyPr/>
        <a:lstStyle/>
        <a:p>
          <a:endParaRPr lang="nl-NL"/>
        </a:p>
      </dgm:t>
    </dgm:pt>
    <dgm:pt modelId="{7BFA0433-EAF3-4081-B2EC-DBB9B980FCBB}" type="pres">
      <dgm:prSet presAssocID="{E9D572F0-5E0E-402D-ADC8-0CFBB91BEDBA}" presName="connectorText" presStyleLbl="sibTrans2D1" presStyleIdx="1" presStyleCnt="6"/>
      <dgm:spPr/>
      <dgm:t>
        <a:bodyPr/>
        <a:lstStyle/>
        <a:p>
          <a:endParaRPr lang="nl-NL"/>
        </a:p>
      </dgm:t>
    </dgm:pt>
    <dgm:pt modelId="{9A2EED51-8675-4D1C-BE01-1D0279ECD357}" type="pres">
      <dgm:prSet presAssocID="{7432F82E-507C-4633-A3B1-BCF020A59EF6}" presName="node" presStyleLbl="node1" presStyleIdx="2" presStyleCnt="7" custScaleX="132327">
        <dgm:presLayoutVars>
          <dgm:bulletEnabled val="1"/>
        </dgm:presLayoutVars>
      </dgm:prSet>
      <dgm:spPr/>
      <dgm:t>
        <a:bodyPr/>
        <a:lstStyle/>
        <a:p>
          <a:endParaRPr lang="nl-NL"/>
        </a:p>
      </dgm:t>
    </dgm:pt>
    <dgm:pt modelId="{C365E503-1C8B-4E85-8522-6FBE6A0CBC58}" type="pres">
      <dgm:prSet presAssocID="{D7725C55-9C87-4733-B8C0-EC28B91356AA}" presName="sibTrans" presStyleLbl="sibTrans2D1" presStyleIdx="2" presStyleCnt="6"/>
      <dgm:spPr/>
      <dgm:t>
        <a:bodyPr/>
        <a:lstStyle/>
        <a:p>
          <a:endParaRPr lang="nl-NL"/>
        </a:p>
      </dgm:t>
    </dgm:pt>
    <dgm:pt modelId="{AFBD1B78-D016-413C-A6B1-E9467D2FCC50}" type="pres">
      <dgm:prSet presAssocID="{D7725C55-9C87-4733-B8C0-EC28B91356AA}" presName="connectorText" presStyleLbl="sibTrans2D1" presStyleIdx="2" presStyleCnt="6"/>
      <dgm:spPr/>
      <dgm:t>
        <a:bodyPr/>
        <a:lstStyle/>
        <a:p>
          <a:endParaRPr lang="nl-NL"/>
        </a:p>
      </dgm:t>
    </dgm:pt>
    <dgm:pt modelId="{305AEB03-2E58-49C2-AB7E-9A256C181E78}" type="pres">
      <dgm:prSet presAssocID="{B0898EAA-5C69-464A-A233-A04C29D57AE3}" presName="node" presStyleLbl="node1" presStyleIdx="3" presStyleCnt="7" custScaleX="124669">
        <dgm:presLayoutVars>
          <dgm:bulletEnabled val="1"/>
        </dgm:presLayoutVars>
      </dgm:prSet>
      <dgm:spPr/>
      <dgm:t>
        <a:bodyPr/>
        <a:lstStyle/>
        <a:p>
          <a:endParaRPr lang="nl-NL"/>
        </a:p>
      </dgm:t>
    </dgm:pt>
    <dgm:pt modelId="{889202C2-7532-4E0D-B825-AA47C2A13449}" type="pres">
      <dgm:prSet presAssocID="{47EE1F8F-6457-49D7-8787-FF3C3AF1C2EA}" presName="sibTrans" presStyleLbl="sibTrans2D1" presStyleIdx="3" presStyleCnt="6"/>
      <dgm:spPr/>
      <dgm:t>
        <a:bodyPr/>
        <a:lstStyle/>
        <a:p>
          <a:endParaRPr lang="nl-NL"/>
        </a:p>
      </dgm:t>
    </dgm:pt>
    <dgm:pt modelId="{775CA42C-478E-4906-BB02-9541DFA12096}" type="pres">
      <dgm:prSet presAssocID="{47EE1F8F-6457-49D7-8787-FF3C3AF1C2EA}" presName="connectorText" presStyleLbl="sibTrans2D1" presStyleIdx="3" presStyleCnt="6"/>
      <dgm:spPr/>
      <dgm:t>
        <a:bodyPr/>
        <a:lstStyle/>
        <a:p>
          <a:endParaRPr lang="nl-NL"/>
        </a:p>
      </dgm:t>
    </dgm:pt>
    <dgm:pt modelId="{F453F9DC-6E3D-4955-8DAD-8D93537F3E82}" type="pres">
      <dgm:prSet presAssocID="{BBDF0D60-CCB3-43C9-9EE4-3C6F89861BC5}" presName="node" presStyleLbl="node1" presStyleIdx="4" presStyleCnt="7" custScaleX="215241">
        <dgm:presLayoutVars>
          <dgm:bulletEnabled val="1"/>
        </dgm:presLayoutVars>
      </dgm:prSet>
      <dgm:spPr/>
      <dgm:t>
        <a:bodyPr/>
        <a:lstStyle/>
        <a:p>
          <a:endParaRPr lang="nl-NL"/>
        </a:p>
      </dgm:t>
    </dgm:pt>
    <dgm:pt modelId="{8E61A8A1-1933-49F6-8311-F8B2C7882B3E}" type="pres">
      <dgm:prSet presAssocID="{320CF5EC-ADE2-4EDD-9800-9933E072AA33}" presName="sibTrans" presStyleLbl="sibTrans2D1" presStyleIdx="4" presStyleCnt="6"/>
      <dgm:spPr/>
      <dgm:t>
        <a:bodyPr/>
        <a:lstStyle/>
        <a:p>
          <a:endParaRPr lang="nl-NL"/>
        </a:p>
      </dgm:t>
    </dgm:pt>
    <dgm:pt modelId="{BE20A6C3-C55E-49EE-B98E-512D9420846E}" type="pres">
      <dgm:prSet presAssocID="{320CF5EC-ADE2-4EDD-9800-9933E072AA33}" presName="connectorText" presStyleLbl="sibTrans2D1" presStyleIdx="4" presStyleCnt="6"/>
      <dgm:spPr/>
      <dgm:t>
        <a:bodyPr/>
        <a:lstStyle/>
        <a:p>
          <a:endParaRPr lang="nl-NL"/>
        </a:p>
      </dgm:t>
    </dgm:pt>
    <dgm:pt modelId="{1C04B7E8-E4F4-4EE6-8825-1A597E6F5D04}" type="pres">
      <dgm:prSet presAssocID="{2C19B200-158B-4226-85C3-B22179FE7781}" presName="node" presStyleLbl="node1" presStyleIdx="5" presStyleCnt="7" custScaleX="152740">
        <dgm:presLayoutVars>
          <dgm:bulletEnabled val="1"/>
        </dgm:presLayoutVars>
      </dgm:prSet>
      <dgm:spPr/>
      <dgm:t>
        <a:bodyPr/>
        <a:lstStyle/>
        <a:p>
          <a:endParaRPr lang="nl-NL"/>
        </a:p>
      </dgm:t>
    </dgm:pt>
    <dgm:pt modelId="{80A9231F-B8E6-4E03-904E-1ABEA7F73C5C}" type="pres">
      <dgm:prSet presAssocID="{29BA9D28-0302-4C48-8913-0976198CE512}" presName="sibTrans" presStyleLbl="sibTrans2D1" presStyleIdx="5" presStyleCnt="6"/>
      <dgm:spPr/>
      <dgm:t>
        <a:bodyPr/>
        <a:lstStyle/>
        <a:p>
          <a:endParaRPr lang="nl-NL"/>
        </a:p>
      </dgm:t>
    </dgm:pt>
    <dgm:pt modelId="{ED2A81DC-B1D5-48E7-B7B7-0F8CCDE53ACD}" type="pres">
      <dgm:prSet presAssocID="{29BA9D28-0302-4C48-8913-0976198CE512}" presName="connectorText" presStyleLbl="sibTrans2D1" presStyleIdx="5" presStyleCnt="6"/>
      <dgm:spPr/>
      <dgm:t>
        <a:bodyPr/>
        <a:lstStyle/>
        <a:p>
          <a:endParaRPr lang="nl-NL"/>
        </a:p>
      </dgm:t>
    </dgm:pt>
    <dgm:pt modelId="{7F19496F-06C4-40CB-B8B0-81D747575AC3}" type="pres">
      <dgm:prSet presAssocID="{08A86378-2E50-4C89-88B7-E3D7F1B9089F}" presName="node" presStyleLbl="node1" presStyleIdx="6" presStyleCnt="7" custScaleX="117775">
        <dgm:presLayoutVars>
          <dgm:bulletEnabled val="1"/>
        </dgm:presLayoutVars>
      </dgm:prSet>
      <dgm:spPr/>
      <dgm:t>
        <a:bodyPr/>
        <a:lstStyle/>
        <a:p>
          <a:endParaRPr lang="nl-NL"/>
        </a:p>
      </dgm:t>
    </dgm:pt>
  </dgm:ptLst>
  <dgm:cxnLst>
    <dgm:cxn modelId="{C40E935F-A2BF-42BC-8FAB-027E9D0BDA99}" type="presOf" srcId="{320CF5EC-ADE2-4EDD-9800-9933E072AA33}" destId="{BE20A6C3-C55E-49EE-B98E-512D9420846E}" srcOrd="1" destOrd="0" presId="urn:microsoft.com/office/officeart/2005/8/layout/process1"/>
    <dgm:cxn modelId="{ACCB3D91-E107-4690-B4A8-E8F712580793}" type="presOf" srcId="{96E1BD95-68F9-469A-89BD-222384BAEDAD}" destId="{F482B864-F122-4D94-B5A3-2239FEF78D61}" srcOrd="0" destOrd="0" presId="urn:microsoft.com/office/officeart/2005/8/layout/process1"/>
    <dgm:cxn modelId="{3482304C-68DF-4702-A4EF-806D0721D676}" type="presOf" srcId="{D7725C55-9C87-4733-B8C0-EC28B91356AA}" destId="{AFBD1B78-D016-413C-A6B1-E9467D2FCC50}" srcOrd="1" destOrd="0" presId="urn:microsoft.com/office/officeart/2005/8/layout/process1"/>
    <dgm:cxn modelId="{DC0BA505-712D-4FE4-96A7-E6F8F0769898}" type="presOf" srcId="{47EE1F8F-6457-49D7-8787-FF3C3AF1C2EA}" destId="{889202C2-7532-4E0D-B825-AA47C2A13449}" srcOrd="0" destOrd="0" presId="urn:microsoft.com/office/officeart/2005/8/layout/process1"/>
    <dgm:cxn modelId="{BDBA56CB-4D39-48F3-8757-8B4AE3F3F6A1}" type="presOf" srcId="{29BA9D28-0302-4C48-8913-0976198CE512}" destId="{80A9231F-B8E6-4E03-904E-1ABEA7F73C5C}" srcOrd="0" destOrd="0" presId="urn:microsoft.com/office/officeart/2005/8/layout/process1"/>
    <dgm:cxn modelId="{18B1288B-9492-47D1-883B-21642895115E}" type="presOf" srcId="{2C19B200-158B-4226-85C3-B22179FE7781}" destId="{1C04B7E8-E4F4-4EE6-8825-1A597E6F5D04}" srcOrd="0" destOrd="0" presId="urn:microsoft.com/office/officeart/2005/8/layout/process1"/>
    <dgm:cxn modelId="{B5BBB96A-5E4C-4AAE-B6D1-C41637714F80}" srcId="{5887C3CB-819B-4C10-BDF6-9150A9208EFB}" destId="{2C19B200-158B-4226-85C3-B22179FE7781}" srcOrd="5" destOrd="0" parTransId="{240C7FC5-DA3C-4722-B9E8-22221FEA2AD0}" sibTransId="{29BA9D28-0302-4C48-8913-0976198CE512}"/>
    <dgm:cxn modelId="{EF2846D6-DA6A-42D0-AA72-2338F6768E24}" type="presOf" srcId="{5887C3CB-819B-4C10-BDF6-9150A9208EFB}" destId="{11A66E7B-BE05-4CFD-8006-85CD26ABDFE3}" srcOrd="0" destOrd="0" presId="urn:microsoft.com/office/officeart/2005/8/layout/process1"/>
    <dgm:cxn modelId="{122F4EF3-0DC5-4DA2-915F-B5747A1030F7}" type="presOf" srcId="{47EE1F8F-6457-49D7-8787-FF3C3AF1C2EA}" destId="{775CA42C-478E-4906-BB02-9541DFA12096}" srcOrd="1" destOrd="0" presId="urn:microsoft.com/office/officeart/2005/8/layout/process1"/>
    <dgm:cxn modelId="{B017FF9D-0298-43ED-80C9-22E36480488C}" srcId="{5887C3CB-819B-4C10-BDF6-9150A9208EFB}" destId="{08A86378-2E50-4C89-88B7-E3D7F1B9089F}" srcOrd="6" destOrd="0" parTransId="{4B8A1732-9EB1-46B8-BB5F-8EE67122537B}" sibTransId="{744C7D0B-3A06-40FD-A4AC-7A992F6D0A02}"/>
    <dgm:cxn modelId="{ACA17C07-A61B-42C9-81E8-D7D4896B1FE4}" type="presOf" srcId="{08A86378-2E50-4C89-88B7-E3D7F1B9089F}" destId="{7F19496F-06C4-40CB-B8B0-81D747575AC3}" srcOrd="0" destOrd="0" presId="urn:microsoft.com/office/officeart/2005/8/layout/process1"/>
    <dgm:cxn modelId="{DBC07765-4A3A-4AE0-8D73-0A60B752EED7}" type="presOf" srcId="{320CF5EC-ADE2-4EDD-9800-9933E072AA33}" destId="{8E61A8A1-1933-49F6-8311-F8B2C7882B3E}" srcOrd="0" destOrd="0" presId="urn:microsoft.com/office/officeart/2005/8/layout/process1"/>
    <dgm:cxn modelId="{F2F9725A-0569-4484-8537-242A655AE2FE}" type="presOf" srcId="{7432F82E-507C-4633-A3B1-BCF020A59EF6}" destId="{9A2EED51-8675-4D1C-BE01-1D0279ECD357}" srcOrd="0" destOrd="0" presId="urn:microsoft.com/office/officeart/2005/8/layout/process1"/>
    <dgm:cxn modelId="{F7CC74CF-966A-4771-9556-D2393533E28B}" srcId="{5887C3CB-819B-4C10-BDF6-9150A9208EFB}" destId="{B0898EAA-5C69-464A-A233-A04C29D57AE3}" srcOrd="3" destOrd="0" parTransId="{4B34F8E5-9945-47BE-93FB-EE0CA5737BC4}" sibTransId="{47EE1F8F-6457-49D7-8787-FF3C3AF1C2EA}"/>
    <dgm:cxn modelId="{0E5D5B07-B9E5-4FCC-B40C-37B762C835A5}" type="presOf" srcId="{B0898EAA-5C69-464A-A233-A04C29D57AE3}" destId="{305AEB03-2E58-49C2-AB7E-9A256C181E78}" srcOrd="0" destOrd="0" presId="urn:microsoft.com/office/officeart/2005/8/layout/process1"/>
    <dgm:cxn modelId="{6713ADCF-3E3B-425B-B63A-40441C8BE4A9}" type="presOf" srcId="{BBDF0D60-CCB3-43C9-9EE4-3C6F89861BC5}" destId="{F453F9DC-6E3D-4955-8DAD-8D93537F3E82}" srcOrd="0" destOrd="0" presId="urn:microsoft.com/office/officeart/2005/8/layout/process1"/>
    <dgm:cxn modelId="{D589069E-8C75-4FDA-B98E-AF62F5D0A4C5}" type="presOf" srcId="{2CC86102-9D58-42EF-8690-88C48FD7AEDA}" destId="{B454D7DC-9F90-4DD8-A309-20CABC477E44}" srcOrd="0" destOrd="0" presId="urn:microsoft.com/office/officeart/2005/8/layout/process1"/>
    <dgm:cxn modelId="{39E789EF-4B0F-4CF1-AC60-5E957DE33025}" type="presOf" srcId="{29BA9D28-0302-4C48-8913-0976198CE512}" destId="{ED2A81DC-B1D5-48E7-B7B7-0F8CCDE53ACD}" srcOrd="1" destOrd="0" presId="urn:microsoft.com/office/officeart/2005/8/layout/process1"/>
    <dgm:cxn modelId="{3EBB6EFF-90D6-485F-9C79-DB6D6B9DC709}" srcId="{5887C3CB-819B-4C10-BDF6-9150A9208EFB}" destId="{BBDF0D60-CCB3-43C9-9EE4-3C6F89861BC5}" srcOrd="4" destOrd="0" parTransId="{E71C01FF-39E1-4462-87D3-5EA4411D683A}" sibTransId="{320CF5EC-ADE2-4EDD-9800-9933E072AA33}"/>
    <dgm:cxn modelId="{276B909D-D0BA-4380-B1C7-7010A561937A}" type="presOf" srcId="{D7725C55-9C87-4733-B8C0-EC28B91356AA}" destId="{C365E503-1C8B-4E85-8522-6FBE6A0CBC58}" srcOrd="0" destOrd="0" presId="urn:microsoft.com/office/officeart/2005/8/layout/process1"/>
    <dgm:cxn modelId="{F1A9458E-9DB3-41DC-A9CF-D2AAC4B8190F}" type="presOf" srcId="{2CC86102-9D58-42EF-8690-88C48FD7AEDA}" destId="{A4A401F9-6034-4A3A-8653-BE3A8DE23B9B}" srcOrd="1" destOrd="0" presId="urn:microsoft.com/office/officeart/2005/8/layout/process1"/>
    <dgm:cxn modelId="{5087FDFB-43CA-490C-8AE6-0F055B57A264}" type="presOf" srcId="{5097E745-99CA-4179-942F-82254D4A2D02}" destId="{9B6FB2FD-35AF-4255-8522-F9F4266AA7AF}" srcOrd="0" destOrd="0" presId="urn:microsoft.com/office/officeart/2005/8/layout/process1"/>
    <dgm:cxn modelId="{702BD029-333F-45BA-9CDA-6640AC1B3A66}" srcId="{5887C3CB-819B-4C10-BDF6-9150A9208EFB}" destId="{5097E745-99CA-4179-942F-82254D4A2D02}" srcOrd="0" destOrd="0" parTransId="{CA4E408E-8D84-4B2B-BD46-09B0A222287C}" sibTransId="{2CC86102-9D58-42EF-8690-88C48FD7AEDA}"/>
    <dgm:cxn modelId="{625D35C7-107A-4EB9-9641-FD0BC07FAFCE}" srcId="{5887C3CB-819B-4C10-BDF6-9150A9208EFB}" destId="{7432F82E-507C-4633-A3B1-BCF020A59EF6}" srcOrd="2" destOrd="0" parTransId="{BACFDF8E-11F6-4473-985B-37E419219EF2}" sibTransId="{D7725C55-9C87-4733-B8C0-EC28B91356AA}"/>
    <dgm:cxn modelId="{2CE7EFAE-B7BF-4F4A-9597-4B476D7479AF}" type="presOf" srcId="{E9D572F0-5E0E-402D-ADC8-0CFBB91BEDBA}" destId="{58BCB9BA-9E89-4A88-AF11-81C3D092E809}" srcOrd="0" destOrd="0" presId="urn:microsoft.com/office/officeart/2005/8/layout/process1"/>
    <dgm:cxn modelId="{2A0D7365-3EF0-476A-BB99-351866AC87AC}" type="presOf" srcId="{E9D572F0-5E0E-402D-ADC8-0CFBB91BEDBA}" destId="{7BFA0433-EAF3-4081-B2EC-DBB9B980FCBB}" srcOrd="1" destOrd="0" presId="urn:microsoft.com/office/officeart/2005/8/layout/process1"/>
    <dgm:cxn modelId="{6CCB7FE6-BAB6-4DAF-8481-C7D0D9B03DFC}" srcId="{5887C3CB-819B-4C10-BDF6-9150A9208EFB}" destId="{96E1BD95-68F9-469A-89BD-222384BAEDAD}" srcOrd="1" destOrd="0" parTransId="{0109D7A8-687E-44AC-A679-C51318E94EFF}" sibTransId="{E9D572F0-5E0E-402D-ADC8-0CFBB91BEDBA}"/>
    <dgm:cxn modelId="{FE9658A7-078C-484B-944D-B8C36AFD9636}" type="presParOf" srcId="{11A66E7B-BE05-4CFD-8006-85CD26ABDFE3}" destId="{9B6FB2FD-35AF-4255-8522-F9F4266AA7AF}" srcOrd="0" destOrd="0" presId="urn:microsoft.com/office/officeart/2005/8/layout/process1"/>
    <dgm:cxn modelId="{42E50FC6-4E9E-4287-98BA-52C82DCAB197}" type="presParOf" srcId="{11A66E7B-BE05-4CFD-8006-85CD26ABDFE3}" destId="{B454D7DC-9F90-4DD8-A309-20CABC477E44}" srcOrd="1" destOrd="0" presId="urn:microsoft.com/office/officeart/2005/8/layout/process1"/>
    <dgm:cxn modelId="{397252B9-CA42-4B75-87E4-7E322228878B}" type="presParOf" srcId="{B454D7DC-9F90-4DD8-A309-20CABC477E44}" destId="{A4A401F9-6034-4A3A-8653-BE3A8DE23B9B}" srcOrd="0" destOrd="0" presId="urn:microsoft.com/office/officeart/2005/8/layout/process1"/>
    <dgm:cxn modelId="{30B77651-C483-42B8-A8F0-2AD200D83366}" type="presParOf" srcId="{11A66E7B-BE05-4CFD-8006-85CD26ABDFE3}" destId="{F482B864-F122-4D94-B5A3-2239FEF78D61}" srcOrd="2" destOrd="0" presId="urn:microsoft.com/office/officeart/2005/8/layout/process1"/>
    <dgm:cxn modelId="{11FECA97-15A7-483A-9171-C04B2184DE54}" type="presParOf" srcId="{11A66E7B-BE05-4CFD-8006-85CD26ABDFE3}" destId="{58BCB9BA-9E89-4A88-AF11-81C3D092E809}" srcOrd="3" destOrd="0" presId="urn:microsoft.com/office/officeart/2005/8/layout/process1"/>
    <dgm:cxn modelId="{8A3AFED9-2BDA-4F33-8B4F-35E2D8EA3F63}" type="presParOf" srcId="{58BCB9BA-9E89-4A88-AF11-81C3D092E809}" destId="{7BFA0433-EAF3-4081-B2EC-DBB9B980FCBB}" srcOrd="0" destOrd="0" presId="urn:microsoft.com/office/officeart/2005/8/layout/process1"/>
    <dgm:cxn modelId="{F61EA5D1-74B8-48BC-B428-3CE9648A0AC4}" type="presParOf" srcId="{11A66E7B-BE05-4CFD-8006-85CD26ABDFE3}" destId="{9A2EED51-8675-4D1C-BE01-1D0279ECD357}" srcOrd="4" destOrd="0" presId="urn:microsoft.com/office/officeart/2005/8/layout/process1"/>
    <dgm:cxn modelId="{E2AD058E-AD21-4A3D-AD69-286AA5958662}" type="presParOf" srcId="{11A66E7B-BE05-4CFD-8006-85CD26ABDFE3}" destId="{C365E503-1C8B-4E85-8522-6FBE6A0CBC58}" srcOrd="5" destOrd="0" presId="urn:microsoft.com/office/officeart/2005/8/layout/process1"/>
    <dgm:cxn modelId="{F37624E2-3933-4240-8819-1A7AB86C3723}" type="presParOf" srcId="{C365E503-1C8B-4E85-8522-6FBE6A0CBC58}" destId="{AFBD1B78-D016-413C-A6B1-E9467D2FCC50}" srcOrd="0" destOrd="0" presId="urn:microsoft.com/office/officeart/2005/8/layout/process1"/>
    <dgm:cxn modelId="{F4FABDCA-67CD-469F-AAEE-5D9F91D4204D}" type="presParOf" srcId="{11A66E7B-BE05-4CFD-8006-85CD26ABDFE3}" destId="{305AEB03-2E58-49C2-AB7E-9A256C181E78}" srcOrd="6" destOrd="0" presId="urn:microsoft.com/office/officeart/2005/8/layout/process1"/>
    <dgm:cxn modelId="{CD3B3A34-4049-441E-B784-688C42F6F67B}" type="presParOf" srcId="{11A66E7B-BE05-4CFD-8006-85CD26ABDFE3}" destId="{889202C2-7532-4E0D-B825-AA47C2A13449}" srcOrd="7" destOrd="0" presId="urn:microsoft.com/office/officeart/2005/8/layout/process1"/>
    <dgm:cxn modelId="{72E726E8-A31B-4E12-9DF6-FC01D6D91DF0}" type="presParOf" srcId="{889202C2-7532-4E0D-B825-AA47C2A13449}" destId="{775CA42C-478E-4906-BB02-9541DFA12096}" srcOrd="0" destOrd="0" presId="urn:microsoft.com/office/officeart/2005/8/layout/process1"/>
    <dgm:cxn modelId="{C066F679-8BA9-47F3-A083-8FA23C5CF7A0}" type="presParOf" srcId="{11A66E7B-BE05-4CFD-8006-85CD26ABDFE3}" destId="{F453F9DC-6E3D-4955-8DAD-8D93537F3E82}" srcOrd="8" destOrd="0" presId="urn:microsoft.com/office/officeart/2005/8/layout/process1"/>
    <dgm:cxn modelId="{CC7B9CF9-F726-44B1-B147-78943E2932E3}" type="presParOf" srcId="{11A66E7B-BE05-4CFD-8006-85CD26ABDFE3}" destId="{8E61A8A1-1933-49F6-8311-F8B2C7882B3E}" srcOrd="9" destOrd="0" presId="urn:microsoft.com/office/officeart/2005/8/layout/process1"/>
    <dgm:cxn modelId="{892DF567-6177-4BA3-9313-A94F16EFF632}" type="presParOf" srcId="{8E61A8A1-1933-49F6-8311-F8B2C7882B3E}" destId="{BE20A6C3-C55E-49EE-B98E-512D9420846E}" srcOrd="0" destOrd="0" presId="urn:microsoft.com/office/officeart/2005/8/layout/process1"/>
    <dgm:cxn modelId="{BE1BBA80-2FB7-485A-8AA7-34EAC914CE29}" type="presParOf" srcId="{11A66E7B-BE05-4CFD-8006-85CD26ABDFE3}" destId="{1C04B7E8-E4F4-4EE6-8825-1A597E6F5D04}" srcOrd="10" destOrd="0" presId="urn:microsoft.com/office/officeart/2005/8/layout/process1"/>
    <dgm:cxn modelId="{AE15C3CD-9A8D-4D19-938D-8CCA38721D55}" type="presParOf" srcId="{11A66E7B-BE05-4CFD-8006-85CD26ABDFE3}" destId="{80A9231F-B8E6-4E03-904E-1ABEA7F73C5C}" srcOrd="11" destOrd="0" presId="urn:microsoft.com/office/officeart/2005/8/layout/process1"/>
    <dgm:cxn modelId="{01325A9D-808A-4F90-A70E-1E66A9011463}" type="presParOf" srcId="{80A9231F-B8E6-4E03-904E-1ABEA7F73C5C}" destId="{ED2A81DC-B1D5-48E7-B7B7-0F8CCDE53ACD}" srcOrd="0" destOrd="0" presId="urn:microsoft.com/office/officeart/2005/8/layout/process1"/>
    <dgm:cxn modelId="{52D2B32B-D5C1-4D3A-ABFC-2ACC058769FF}" type="presParOf" srcId="{11A66E7B-BE05-4CFD-8006-85CD26ABDFE3}" destId="{7F19496F-06C4-40CB-B8B0-81D747575AC3}" srcOrd="12"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EAA0FC-7CEE-4620-9D82-5269EBF91F36}" type="doc">
      <dgm:prSet loTypeId="urn:microsoft.com/office/officeart/2005/8/layout/arrow6" loCatId="process" qsTypeId="urn:microsoft.com/office/officeart/2005/8/quickstyle/simple2" qsCatId="simple" csTypeId="urn:microsoft.com/office/officeart/2005/8/colors/accent0_2" csCatId="mainScheme" phldr="1"/>
      <dgm:spPr/>
      <dgm:t>
        <a:bodyPr/>
        <a:lstStyle/>
        <a:p>
          <a:endParaRPr lang="fr-FR"/>
        </a:p>
      </dgm:t>
    </dgm:pt>
    <dgm:pt modelId="{3CFF5D94-8CE9-4C07-B813-CEA7EC3D45E5}">
      <dgm:prSet phldrT="[Texte]"/>
      <dgm:spPr/>
      <dgm:t>
        <a:bodyPr/>
        <a:lstStyle/>
        <a:p>
          <a:r>
            <a:rPr lang="fr-BE" dirty="0" err="1"/>
            <a:t>Belgen</a:t>
          </a:r>
          <a:r>
            <a:rPr lang="fr-BE" dirty="0"/>
            <a:t> in </a:t>
          </a:r>
          <a:r>
            <a:rPr lang="fr-BE" dirty="0" err="1">
              <a:solidFill>
                <a:srgbClr val="FF0000"/>
              </a:solidFill>
            </a:rPr>
            <a:t>België</a:t>
          </a:r>
          <a:r>
            <a:rPr lang="fr-BE" dirty="0"/>
            <a:t> </a:t>
          </a:r>
          <a:r>
            <a:rPr lang="fr-BE" dirty="0" err="1"/>
            <a:t>kunnen</a:t>
          </a:r>
          <a:r>
            <a:rPr lang="fr-BE" dirty="0"/>
            <a:t> </a:t>
          </a:r>
          <a:r>
            <a:rPr lang="fr-BE" dirty="0" err="1"/>
            <a:t>een</a:t>
          </a:r>
          <a:r>
            <a:rPr lang="fr-BE" dirty="0"/>
            <a:t> </a:t>
          </a:r>
          <a:r>
            <a:rPr lang="fr-BE" dirty="0" err="1"/>
            <a:t>volmacht</a:t>
          </a:r>
          <a:r>
            <a:rPr lang="fr-BE" dirty="0"/>
            <a:t> </a:t>
          </a:r>
          <a:r>
            <a:rPr lang="fr-BE" dirty="0" err="1"/>
            <a:t>geven</a:t>
          </a:r>
          <a:r>
            <a:rPr lang="fr-BE" dirty="0"/>
            <a:t> </a:t>
          </a:r>
          <a:r>
            <a:rPr lang="fr-BE" dirty="0" err="1"/>
            <a:t>omwille</a:t>
          </a:r>
          <a:r>
            <a:rPr lang="fr-BE" dirty="0"/>
            <a:t> van </a:t>
          </a:r>
          <a:r>
            <a:rPr lang="fr-BE" dirty="0" err="1"/>
            <a:t>welbepaalde</a:t>
          </a:r>
          <a:r>
            <a:rPr lang="fr-BE" dirty="0"/>
            <a:t> </a:t>
          </a:r>
          <a:r>
            <a:rPr lang="fr-BE" dirty="0" err="1"/>
            <a:t>redenen</a:t>
          </a:r>
          <a:endParaRPr lang="fr-FR" dirty="0"/>
        </a:p>
      </dgm:t>
    </dgm:pt>
    <dgm:pt modelId="{3CF55FB1-7BA6-4235-9C11-B87803C22335}" type="parTrans" cxnId="{4CF6F433-B688-4717-89C2-7609402A9988}">
      <dgm:prSet/>
      <dgm:spPr/>
      <dgm:t>
        <a:bodyPr/>
        <a:lstStyle/>
        <a:p>
          <a:endParaRPr lang="fr-FR"/>
        </a:p>
      </dgm:t>
    </dgm:pt>
    <dgm:pt modelId="{D83531E4-BB20-47C5-9250-6C6CC8620B7C}" type="sibTrans" cxnId="{4CF6F433-B688-4717-89C2-7609402A9988}">
      <dgm:prSet/>
      <dgm:spPr/>
      <dgm:t>
        <a:bodyPr/>
        <a:lstStyle/>
        <a:p>
          <a:endParaRPr lang="fr-FR"/>
        </a:p>
      </dgm:t>
    </dgm:pt>
    <dgm:pt modelId="{24A7E7D5-75DE-4296-9AAC-376C968C0E87}">
      <dgm:prSet phldrT="[Texte]"/>
      <dgm:spPr/>
      <dgm:t>
        <a:bodyPr/>
        <a:lstStyle/>
        <a:p>
          <a:r>
            <a:rPr lang="fr-BE" dirty="0" err="1"/>
            <a:t>Stemwijze</a:t>
          </a:r>
          <a:r>
            <a:rPr lang="fr-BE" dirty="0"/>
            <a:t> voor </a:t>
          </a:r>
          <a:r>
            <a:rPr lang="fr-BE" dirty="0" err="1"/>
            <a:t>Belgen</a:t>
          </a:r>
          <a:r>
            <a:rPr lang="fr-BE" dirty="0"/>
            <a:t> </a:t>
          </a:r>
          <a:r>
            <a:rPr lang="fr-BE" dirty="0" err="1"/>
            <a:t>ingeschreven</a:t>
          </a:r>
          <a:r>
            <a:rPr lang="fr-BE" dirty="0"/>
            <a:t> in </a:t>
          </a:r>
          <a:r>
            <a:rPr lang="fr-BE" dirty="0" err="1"/>
            <a:t>een</a:t>
          </a:r>
          <a:r>
            <a:rPr lang="fr-BE" dirty="0"/>
            <a:t> </a:t>
          </a:r>
          <a:r>
            <a:rPr lang="fr-BE" dirty="0">
              <a:solidFill>
                <a:schemeClr val="accent4"/>
              </a:solidFill>
            </a:rPr>
            <a:t>consulaire post in het </a:t>
          </a:r>
          <a:r>
            <a:rPr lang="fr-BE" dirty="0" err="1">
              <a:solidFill>
                <a:schemeClr val="accent4"/>
              </a:solidFill>
            </a:rPr>
            <a:t>buitenland</a:t>
          </a:r>
          <a:endParaRPr lang="fr-FR" dirty="0"/>
        </a:p>
      </dgm:t>
    </dgm:pt>
    <dgm:pt modelId="{9C7A7C9E-3CC8-4DE7-B68B-4E2829D021BB}" type="parTrans" cxnId="{4191B5CE-04E3-45C8-B6DF-C2305C8797EB}">
      <dgm:prSet/>
      <dgm:spPr/>
      <dgm:t>
        <a:bodyPr/>
        <a:lstStyle/>
        <a:p>
          <a:endParaRPr lang="fr-FR"/>
        </a:p>
      </dgm:t>
    </dgm:pt>
    <dgm:pt modelId="{A2B7EAD6-EA43-462B-8177-87936E9E62E7}" type="sibTrans" cxnId="{4191B5CE-04E3-45C8-B6DF-C2305C8797EB}">
      <dgm:prSet/>
      <dgm:spPr/>
      <dgm:t>
        <a:bodyPr/>
        <a:lstStyle/>
        <a:p>
          <a:endParaRPr lang="fr-FR"/>
        </a:p>
      </dgm:t>
    </dgm:pt>
    <dgm:pt modelId="{D4EF7FED-D0D1-42EE-B591-9398E97CB3F0}" type="pres">
      <dgm:prSet presAssocID="{7FEAA0FC-7CEE-4620-9D82-5269EBF91F36}" presName="compositeShape" presStyleCnt="0">
        <dgm:presLayoutVars>
          <dgm:chMax val="2"/>
          <dgm:dir/>
          <dgm:resizeHandles val="exact"/>
        </dgm:presLayoutVars>
      </dgm:prSet>
      <dgm:spPr/>
      <dgm:t>
        <a:bodyPr/>
        <a:lstStyle/>
        <a:p>
          <a:endParaRPr lang="nl-NL"/>
        </a:p>
      </dgm:t>
    </dgm:pt>
    <dgm:pt modelId="{7CE7F20A-676F-4937-A06D-A1004E66008A}" type="pres">
      <dgm:prSet presAssocID="{7FEAA0FC-7CEE-4620-9D82-5269EBF91F36}" presName="ribbon" presStyleLbl="node1" presStyleIdx="0" presStyleCnt="1" custScaleX="108928"/>
      <dgm:spPr/>
    </dgm:pt>
    <dgm:pt modelId="{DB11B92E-998F-4913-8296-C71D207BF6AB}" type="pres">
      <dgm:prSet presAssocID="{7FEAA0FC-7CEE-4620-9D82-5269EBF91F36}" presName="leftArrowText" presStyleLbl="node1" presStyleIdx="0" presStyleCnt="1">
        <dgm:presLayoutVars>
          <dgm:chMax val="0"/>
          <dgm:bulletEnabled val="1"/>
        </dgm:presLayoutVars>
      </dgm:prSet>
      <dgm:spPr/>
      <dgm:t>
        <a:bodyPr/>
        <a:lstStyle/>
        <a:p>
          <a:endParaRPr lang="nl-NL"/>
        </a:p>
      </dgm:t>
    </dgm:pt>
    <dgm:pt modelId="{41E8EB43-A8F4-41B2-8755-BB18F40EC84C}" type="pres">
      <dgm:prSet presAssocID="{7FEAA0FC-7CEE-4620-9D82-5269EBF91F36}" presName="rightArrowText" presStyleLbl="node1" presStyleIdx="0" presStyleCnt="1">
        <dgm:presLayoutVars>
          <dgm:chMax val="0"/>
          <dgm:bulletEnabled val="1"/>
        </dgm:presLayoutVars>
      </dgm:prSet>
      <dgm:spPr/>
      <dgm:t>
        <a:bodyPr/>
        <a:lstStyle/>
        <a:p>
          <a:endParaRPr lang="nl-NL"/>
        </a:p>
      </dgm:t>
    </dgm:pt>
  </dgm:ptLst>
  <dgm:cxnLst>
    <dgm:cxn modelId="{3231B398-FA7F-47BD-829F-4D89C663F8BB}" type="presOf" srcId="{24A7E7D5-75DE-4296-9AAC-376C968C0E87}" destId="{41E8EB43-A8F4-41B2-8755-BB18F40EC84C}" srcOrd="0" destOrd="0" presId="urn:microsoft.com/office/officeart/2005/8/layout/arrow6"/>
    <dgm:cxn modelId="{BCA33D31-1677-4FCE-B3E0-9E04B18BF22E}" type="presOf" srcId="{7FEAA0FC-7CEE-4620-9D82-5269EBF91F36}" destId="{D4EF7FED-D0D1-42EE-B591-9398E97CB3F0}" srcOrd="0" destOrd="0" presId="urn:microsoft.com/office/officeart/2005/8/layout/arrow6"/>
    <dgm:cxn modelId="{4191B5CE-04E3-45C8-B6DF-C2305C8797EB}" srcId="{7FEAA0FC-7CEE-4620-9D82-5269EBF91F36}" destId="{24A7E7D5-75DE-4296-9AAC-376C968C0E87}" srcOrd="1" destOrd="0" parTransId="{9C7A7C9E-3CC8-4DE7-B68B-4E2829D021BB}" sibTransId="{A2B7EAD6-EA43-462B-8177-87936E9E62E7}"/>
    <dgm:cxn modelId="{9C24BF46-7F1A-4CC5-AF63-26856E6F6080}" type="presOf" srcId="{3CFF5D94-8CE9-4C07-B813-CEA7EC3D45E5}" destId="{DB11B92E-998F-4913-8296-C71D207BF6AB}" srcOrd="0" destOrd="0" presId="urn:microsoft.com/office/officeart/2005/8/layout/arrow6"/>
    <dgm:cxn modelId="{4CF6F433-B688-4717-89C2-7609402A9988}" srcId="{7FEAA0FC-7CEE-4620-9D82-5269EBF91F36}" destId="{3CFF5D94-8CE9-4C07-B813-CEA7EC3D45E5}" srcOrd="0" destOrd="0" parTransId="{3CF55FB1-7BA6-4235-9C11-B87803C22335}" sibTransId="{D83531E4-BB20-47C5-9250-6C6CC8620B7C}"/>
    <dgm:cxn modelId="{A3FEE985-6081-4C79-94DC-23E3253732E2}" type="presParOf" srcId="{D4EF7FED-D0D1-42EE-B591-9398E97CB3F0}" destId="{7CE7F20A-676F-4937-A06D-A1004E66008A}" srcOrd="0" destOrd="0" presId="urn:microsoft.com/office/officeart/2005/8/layout/arrow6"/>
    <dgm:cxn modelId="{52169F33-B01D-4D0D-9A90-15CB1254189B}" type="presParOf" srcId="{D4EF7FED-D0D1-42EE-B591-9398E97CB3F0}" destId="{DB11B92E-998F-4913-8296-C71D207BF6AB}" srcOrd="1" destOrd="0" presId="urn:microsoft.com/office/officeart/2005/8/layout/arrow6"/>
    <dgm:cxn modelId="{8E524057-C62F-4AB5-8A77-86D52908D8A2}" type="presParOf" srcId="{D4EF7FED-D0D1-42EE-B591-9398E97CB3F0}" destId="{41E8EB43-A8F4-41B2-8755-BB18F40EC84C}"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CCC7589-717C-4A74-8241-563C89BF6BDF}" type="doc">
      <dgm:prSet loTypeId="urn:microsoft.com/office/officeart/2005/8/layout/hProcess6" loCatId="process" qsTypeId="urn:microsoft.com/office/officeart/2005/8/quickstyle/simple5" qsCatId="simple" csTypeId="urn:microsoft.com/office/officeart/2005/8/colors/accent3_5" csCatId="accent3" phldr="1"/>
      <dgm:spPr/>
      <dgm:t>
        <a:bodyPr/>
        <a:lstStyle/>
        <a:p>
          <a:endParaRPr lang="fr-FR"/>
        </a:p>
      </dgm:t>
    </dgm:pt>
    <dgm:pt modelId="{B0F90ECA-26E7-4B9D-BFCE-2F1214AD7C6E}">
      <dgm:prSet custT="1"/>
      <dgm:spPr/>
      <dgm:t>
        <a:bodyPr/>
        <a:lstStyle/>
        <a:p>
          <a:pPr rtl="0"/>
          <a:r>
            <a:rPr lang="nl-NL" sz="1400" b="0" dirty="0">
              <a:solidFill>
                <a:schemeClr val="tx1"/>
              </a:solidFill>
            </a:rPr>
            <a:t>Als de volmachtkrijger de volmacht uitoefent in zijn eigen stembureau  moet er in twee stappen worden gestemd</a:t>
          </a:r>
          <a:endParaRPr lang="fr-BE" sz="1400" b="0" dirty="0">
            <a:solidFill>
              <a:schemeClr val="tx1"/>
            </a:solidFill>
          </a:endParaRPr>
        </a:p>
      </dgm:t>
    </dgm:pt>
    <dgm:pt modelId="{0FE41B22-3F2B-40EA-8EC2-7398709F6353}" type="parTrans" cxnId="{EC6328EC-7EF5-4A26-A236-4128C0355502}">
      <dgm:prSet/>
      <dgm:spPr/>
      <dgm:t>
        <a:bodyPr/>
        <a:lstStyle/>
        <a:p>
          <a:endParaRPr lang="fr-FR">
            <a:solidFill>
              <a:schemeClr val="tx1"/>
            </a:solidFill>
          </a:endParaRPr>
        </a:p>
      </dgm:t>
    </dgm:pt>
    <dgm:pt modelId="{18E27A23-B1A6-4182-BB70-553C53077E13}" type="sibTrans" cxnId="{EC6328EC-7EF5-4A26-A236-4128C0355502}">
      <dgm:prSet/>
      <dgm:spPr/>
      <dgm:t>
        <a:bodyPr/>
        <a:lstStyle/>
        <a:p>
          <a:endParaRPr lang="fr-FR">
            <a:solidFill>
              <a:schemeClr val="tx1"/>
            </a:solidFill>
          </a:endParaRPr>
        </a:p>
      </dgm:t>
    </dgm:pt>
    <dgm:pt modelId="{FEB7E326-1981-41A0-82A1-D6E0CCEBF347}">
      <dgm:prSet custT="1"/>
      <dgm:spPr/>
      <dgm:t>
        <a:bodyPr/>
        <a:lstStyle/>
        <a:p>
          <a:r>
            <a:rPr lang="nl-NL" sz="1600" dirty="0"/>
            <a:t>De volmachtkrijger brengt eerst zijn eigen stem uit en krijgt dus slechts een chipkaart waarmee hij eerst zelf stemt </a:t>
          </a:r>
          <a:endParaRPr lang="fr-FR" sz="1600" dirty="0"/>
        </a:p>
      </dgm:t>
    </dgm:pt>
    <dgm:pt modelId="{30EC71EF-1920-4194-A1FF-C908FA4E67F4}" type="parTrans" cxnId="{D7DCE66E-2E9B-485D-8C6A-7E85676E878F}">
      <dgm:prSet/>
      <dgm:spPr/>
      <dgm:t>
        <a:bodyPr/>
        <a:lstStyle/>
        <a:p>
          <a:endParaRPr lang="fr-FR"/>
        </a:p>
      </dgm:t>
    </dgm:pt>
    <dgm:pt modelId="{D84C189C-7D44-4673-B2C9-47DF6408A761}" type="sibTrans" cxnId="{D7DCE66E-2E9B-485D-8C6A-7E85676E878F}">
      <dgm:prSet/>
      <dgm:spPr/>
      <dgm:t>
        <a:bodyPr/>
        <a:lstStyle/>
        <a:p>
          <a:endParaRPr lang="fr-FR"/>
        </a:p>
      </dgm:t>
    </dgm:pt>
    <dgm:pt modelId="{1D550393-BF12-47B9-848F-ADCEC2F6859F}">
      <dgm:prSet custT="1"/>
      <dgm:spPr/>
      <dgm:t>
        <a:bodyPr/>
        <a:lstStyle/>
        <a:p>
          <a:r>
            <a:rPr lang="nl-NL" sz="1600" dirty="0"/>
            <a:t>Vervolgens, nadat hij zijn eigen stem heeft uitgebracht, ontvangt de </a:t>
          </a:r>
          <a:r>
            <a:rPr lang="nl-NL" sz="1600" dirty="0" err="1"/>
            <a:t>volmachtkrijger</a:t>
          </a:r>
          <a:r>
            <a:rPr lang="nl-NL" sz="1600" dirty="0"/>
            <a:t> een chipkaart om de volmacht te kunnen uitoefenen</a:t>
          </a:r>
          <a:endParaRPr lang="fr-FR" sz="1600" dirty="0"/>
        </a:p>
      </dgm:t>
    </dgm:pt>
    <dgm:pt modelId="{078519C8-4322-4F5F-A0E6-47585427F7D7}" type="parTrans" cxnId="{0E5215E7-2A73-4AF0-B0F9-BC497DCC8EAC}">
      <dgm:prSet/>
      <dgm:spPr/>
      <dgm:t>
        <a:bodyPr/>
        <a:lstStyle/>
        <a:p>
          <a:endParaRPr lang="fr-FR"/>
        </a:p>
      </dgm:t>
    </dgm:pt>
    <dgm:pt modelId="{2DEDACF4-BC81-4029-A8E2-26DE70EE9A7E}" type="sibTrans" cxnId="{0E5215E7-2A73-4AF0-B0F9-BC497DCC8EAC}">
      <dgm:prSet/>
      <dgm:spPr/>
      <dgm:t>
        <a:bodyPr/>
        <a:lstStyle/>
        <a:p>
          <a:endParaRPr lang="fr-FR"/>
        </a:p>
      </dgm:t>
    </dgm:pt>
    <dgm:pt modelId="{CFB273A2-91DE-4CAC-BC29-1B9173F204C2}" type="pres">
      <dgm:prSet presAssocID="{1CCC7589-717C-4A74-8241-563C89BF6BDF}" presName="theList" presStyleCnt="0">
        <dgm:presLayoutVars>
          <dgm:dir/>
          <dgm:animLvl val="lvl"/>
          <dgm:resizeHandles val="exact"/>
        </dgm:presLayoutVars>
      </dgm:prSet>
      <dgm:spPr/>
      <dgm:t>
        <a:bodyPr/>
        <a:lstStyle/>
        <a:p>
          <a:endParaRPr lang="nl-NL"/>
        </a:p>
      </dgm:t>
    </dgm:pt>
    <dgm:pt modelId="{37FFEE53-D304-4B9B-A318-EC36A223B2B2}" type="pres">
      <dgm:prSet presAssocID="{B0F90ECA-26E7-4B9D-BFCE-2F1214AD7C6E}" presName="compNode" presStyleCnt="0"/>
      <dgm:spPr/>
    </dgm:pt>
    <dgm:pt modelId="{0F359ACA-A5A5-42BB-A97E-ECBA245DD421}" type="pres">
      <dgm:prSet presAssocID="{B0F90ECA-26E7-4B9D-BFCE-2F1214AD7C6E}" presName="noGeometry" presStyleCnt="0"/>
      <dgm:spPr/>
    </dgm:pt>
    <dgm:pt modelId="{73EFD8D4-6F47-4AA2-8E37-3163443758A3}" type="pres">
      <dgm:prSet presAssocID="{B0F90ECA-26E7-4B9D-BFCE-2F1214AD7C6E}" presName="childTextVisible" presStyleLbl="bgAccFollowNode1" presStyleIdx="0" presStyleCnt="1" custScaleX="220281" custScaleY="69947">
        <dgm:presLayoutVars>
          <dgm:bulletEnabled val="1"/>
        </dgm:presLayoutVars>
      </dgm:prSet>
      <dgm:spPr/>
      <dgm:t>
        <a:bodyPr/>
        <a:lstStyle/>
        <a:p>
          <a:endParaRPr lang="nl-NL"/>
        </a:p>
      </dgm:t>
    </dgm:pt>
    <dgm:pt modelId="{14C302C9-F22C-400B-A77D-228AF6200B1A}" type="pres">
      <dgm:prSet presAssocID="{B0F90ECA-26E7-4B9D-BFCE-2F1214AD7C6E}" presName="childTextHidden" presStyleLbl="bgAccFollowNode1" presStyleIdx="0" presStyleCnt="1"/>
      <dgm:spPr/>
      <dgm:t>
        <a:bodyPr/>
        <a:lstStyle/>
        <a:p>
          <a:endParaRPr lang="nl-NL"/>
        </a:p>
      </dgm:t>
    </dgm:pt>
    <dgm:pt modelId="{CBFD8AD2-DFB0-4CD1-9BA1-5563E0CDF43E}" type="pres">
      <dgm:prSet presAssocID="{B0F90ECA-26E7-4B9D-BFCE-2F1214AD7C6E}" presName="parentText" presStyleLbl="node1" presStyleIdx="0" presStyleCnt="1" custScaleX="112933" custScaleY="109656" custLinFactNeighborX="-82442" custLinFactNeighborY="-786">
        <dgm:presLayoutVars>
          <dgm:chMax val="1"/>
          <dgm:bulletEnabled val="1"/>
        </dgm:presLayoutVars>
      </dgm:prSet>
      <dgm:spPr/>
      <dgm:t>
        <a:bodyPr/>
        <a:lstStyle/>
        <a:p>
          <a:endParaRPr lang="nl-NL"/>
        </a:p>
      </dgm:t>
    </dgm:pt>
  </dgm:ptLst>
  <dgm:cxnLst>
    <dgm:cxn modelId="{D7DCE66E-2E9B-485D-8C6A-7E85676E878F}" srcId="{B0F90ECA-26E7-4B9D-BFCE-2F1214AD7C6E}" destId="{FEB7E326-1981-41A0-82A1-D6E0CCEBF347}" srcOrd="0" destOrd="0" parTransId="{30EC71EF-1920-4194-A1FF-C908FA4E67F4}" sibTransId="{D84C189C-7D44-4673-B2C9-47DF6408A761}"/>
    <dgm:cxn modelId="{3568923D-4866-43B2-9B50-B7059056D74E}" type="presOf" srcId="{1D550393-BF12-47B9-848F-ADCEC2F6859F}" destId="{14C302C9-F22C-400B-A77D-228AF6200B1A}" srcOrd="1" destOrd="1" presId="urn:microsoft.com/office/officeart/2005/8/layout/hProcess6"/>
    <dgm:cxn modelId="{F5AFCAF1-3C1D-48AA-B26A-B06108350353}" type="presOf" srcId="{B0F90ECA-26E7-4B9D-BFCE-2F1214AD7C6E}" destId="{CBFD8AD2-DFB0-4CD1-9BA1-5563E0CDF43E}" srcOrd="0" destOrd="0" presId="urn:microsoft.com/office/officeart/2005/8/layout/hProcess6"/>
    <dgm:cxn modelId="{EC6328EC-7EF5-4A26-A236-4128C0355502}" srcId="{1CCC7589-717C-4A74-8241-563C89BF6BDF}" destId="{B0F90ECA-26E7-4B9D-BFCE-2F1214AD7C6E}" srcOrd="0" destOrd="0" parTransId="{0FE41B22-3F2B-40EA-8EC2-7398709F6353}" sibTransId="{18E27A23-B1A6-4182-BB70-553C53077E13}"/>
    <dgm:cxn modelId="{B700FE7B-9194-4E1E-84E7-771968116FB2}" type="presOf" srcId="{FEB7E326-1981-41A0-82A1-D6E0CCEBF347}" destId="{73EFD8D4-6F47-4AA2-8E37-3163443758A3}" srcOrd="0" destOrd="0" presId="urn:microsoft.com/office/officeart/2005/8/layout/hProcess6"/>
    <dgm:cxn modelId="{85E4C358-35AD-4E4F-B370-18D0E8FB1A3F}" type="presOf" srcId="{FEB7E326-1981-41A0-82A1-D6E0CCEBF347}" destId="{14C302C9-F22C-400B-A77D-228AF6200B1A}" srcOrd="1" destOrd="0" presId="urn:microsoft.com/office/officeart/2005/8/layout/hProcess6"/>
    <dgm:cxn modelId="{0E5215E7-2A73-4AF0-B0F9-BC497DCC8EAC}" srcId="{B0F90ECA-26E7-4B9D-BFCE-2F1214AD7C6E}" destId="{1D550393-BF12-47B9-848F-ADCEC2F6859F}" srcOrd="1" destOrd="0" parTransId="{078519C8-4322-4F5F-A0E6-47585427F7D7}" sibTransId="{2DEDACF4-BC81-4029-A8E2-26DE70EE9A7E}"/>
    <dgm:cxn modelId="{E1D958DF-D706-4C4A-8E44-A638E1734F75}" type="presOf" srcId="{1D550393-BF12-47B9-848F-ADCEC2F6859F}" destId="{73EFD8D4-6F47-4AA2-8E37-3163443758A3}" srcOrd="0" destOrd="1" presId="urn:microsoft.com/office/officeart/2005/8/layout/hProcess6"/>
    <dgm:cxn modelId="{586FF0C4-7ACA-4227-859E-DD6B97D4B1BB}" type="presOf" srcId="{1CCC7589-717C-4A74-8241-563C89BF6BDF}" destId="{CFB273A2-91DE-4CAC-BC29-1B9173F204C2}" srcOrd="0" destOrd="0" presId="urn:microsoft.com/office/officeart/2005/8/layout/hProcess6"/>
    <dgm:cxn modelId="{2680E70C-AA28-4A02-B73B-97089D215048}" type="presParOf" srcId="{CFB273A2-91DE-4CAC-BC29-1B9173F204C2}" destId="{37FFEE53-D304-4B9B-A318-EC36A223B2B2}" srcOrd="0" destOrd="0" presId="urn:microsoft.com/office/officeart/2005/8/layout/hProcess6"/>
    <dgm:cxn modelId="{880E95D2-66AA-4EB9-A994-6FE76D5CAF06}" type="presParOf" srcId="{37FFEE53-D304-4B9B-A318-EC36A223B2B2}" destId="{0F359ACA-A5A5-42BB-A97E-ECBA245DD421}" srcOrd="0" destOrd="0" presId="urn:microsoft.com/office/officeart/2005/8/layout/hProcess6"/>
    <dgm:cxn modelId="{4672809C-420A-4574-B02B-3F9B7791E4C0}" type="presParOf" srcId="{37FFEE53-D304-4B9B-A318-EC36A223B2B2}" destId="{73EFD8D4-6F47-4AA2-8E37-3163443758A3}" srcOrd="1" destOrd="0" presId="urn:microsoft.com/office/officeart/2005/8/layout/hProcess6"/>
    <dgm:cxn modelId="{8C0BDA53-5521-4C67-A8D9-6C13A64F7D1A}" type="presParOf" srcId="{37FFEE53-D304-4B9B-A318-EC36A223B2B2}" destId="{14C302C9-F22C-400B-A77D-228AF6200B1A}" srcOrd="2" destOrd="0" presId="urn:microsoft.com/office/officeart/2005/8/layout/hProcess6"/>
    <dgm:cxn modelId="{CA6D0459-EFD2-4E81-8C8E-5549C75362D5}" type="presParOf" srcId="{37FFEE53-D304-4B9B-A318-EC36A223B2B2}" destId="{CBFD8AD2-DFB0-4CD1-9BA1-5563E0CDF43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CC7589-717C-4A74-8241-563C89BF6BDF}" type="doc">
      <dgm:prSet loTypeId="urn:microsoft.com/office/officeart/2005/8/layout/hProcess6" loCatId="process" qsTypeId="urn:microsoft.com/office/officeart/2005/8/quickstyle/simple5" qsCatId="simple" csTypeId="urn:microsoft.com/office/officeart/2005/8/colors/accent3_5" csCatId="accent3" phldr="1"/>
      <dgm:spPr/>
      <dgm:t>
        <a:bodyPr/>
        <a:lstStyle/>
        <a:p>
          <a:endParaRPr lang="fr-FR"/>
        </a:p>
      </dgm:t>
    </dgm:pt>
    <dgm:pt modelId="{CFB273A2-91DE-4CAC-BC29-1B9173F204C2}" type="pres">
      <dgm:prSet presAssocID="{1CCC7589-717C-4A74-8241-563C89BF6BDF}" presName="theList" presStyleCnt="0">
        <dgm:presLayoutVars>
          <dgm:dir/>
          <dgm:animLvl val="lvl"/>
          <dgm:resizeHandles val="exact"/>
        </dgm:presLayoutVars>
      </dgm:prSet>
      <dgm:spPr/>
      <dgm:t>
        <a:bodyPr/>
        <a:lstStyle/>
        <a:p>
          <a:endParaRPr lang="nl-NL"/>
        </a:p>
      </dgm:t>
    </dgm:pt>
  </dgm:ptLst>
  <dgm:cxnLst>
    <dgm:cxn modelId="{586FF0C4-7ACA-4227-859E-DD6B97D4B1BB}" type="presOf" srcId="{1CCC7589-717C-4A74-8241-563C89BF6BDF}" destId="{CFB273A2-91DE-4CAC-BC29-1B9173F204C2}" srcOrd="0"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E76319-DD21-4DFF-B150-DFA8AA59D994}" type="doc">
      <dgm:prSet loTypeId="urn:microsoft.com/office/officeart/2005/8/layout/equation1" loCatId="relationship" qsTypeId="urn:microsoft.com/office/officeart/2005/8/quickstyle/simple5" qsCatId="simple" csTypeId="urn:microsoft.com/office/officeart/2005/8/colors/accent0_3" csCatId="mainScheme" phldr="1"/>
      <dgm:spPr/>
      <dgm:t>
        <a:bodyPr/>
        <a:lstStyle/>
        <a:p>
          <a:endParaRPr lang="fr-FR"/>
        </a:p>
      </dgm:t>
    </dgm:pt>
    <dgm:pt modelId="{C61561BC-A9C7-4CB1-BAC0-A9BE43015D1A}">
      <dgm:prSet/>
      <dgm:spPr/>
      <dgm:t>
        <a:bodyPr/>
        <a:lstStyle/>
        <a:p>
          <a:pPr rtl="0"/>
          <a:r>
            <a:rPr lang="fr-BE" dirty="0"/>
            <a:t>Het </a:t>
          </a:r>
          <a:r>
            <a:rPr lang="fr-BE" dirty="0" err="1"/>
            <a:t>totaal</a:t>
          </a:r>
          <a:r>
            <a:rPr lang="fr-BE" dirty="0"/>
            <a:t> </a:t>
          </a:r>
          <a:r>
            <a:rPr lang="fr-BE" dirty="0" err="1"/>
            <a:t>aantal</a:t>
          </a:r>
          <a:r>
            <a:rPr lang="fr-BE" dirty="0"/>
            <a:t> </a:t>
          </a:r>
          <a:r>
            <a:rPr lang="fr-BE" dirty="0" err="1"/>
            <a:t>kiezers</a:t>
          </a:r>
          <a:endParaRPr lang="fr-BE" dirty="0"/>
        </a:p>
      </dgm:t>
    </dgm:pt>
    <dgm:pt modelId="{2CE27996-1F2A-40A5-AD1D-99BDCAAC85DA}" type="parTrans" cxnId="{3358D0AE-BF77-4E45-8010-20ED98AB0AA0}">
      <dgm:prSet/>
      <dgm:spPr/>
      <dgm:t>
        <a:bodyPr/>
        <a:lstStyle/>
        <a:p>
          <a:endParaRPr lang="fr-FR" dirty="0"/>
        </a:p>
      </dgm:t>
    </dgm:pt>
    <dgm:pt modelId="{46A96493-59AF-4685-A319-3A86B62B21B8}" type="sibTrans" cxnId="{3358D0AE-BF77-4E45-8010-20ED98AB0AA0}">
      <dgm:prSet/>
      <dgm:spPr/>
      <dgm:t>
        <a:bodyPr/>
        <a:lstStyle/>
        <a:p>
          <a:endParaRPr lang="fr-FR" dirty="0"/>
        </a:p>
      </dgm:t>
    </dgm:pt>
    <dgm:pt modelId="{6277F2C6-443C-4EEE-92E9-26D018B93951}">
      <dgm:prSet/>
      <dgm:spPr/>
      <dgm:t>
        <a:bodyPr/>
        <a:lstStyle/>
        <a:p>
          <a:pPr rtl="0"/>
          <a:r>
            <a:rPr lang="fr-BE" dirty="0"/>
            <a:t>Het </a:t>
          </a:r>
          <a:r>
            <a:rPr lang="fr-BE" dirty="0" err="1"/>
            <a:t>aantal</a:t>
          </a:r>
          <a:r>
            <a:rPr lang="fr-BE" dirty="0"/>
            <a:t> </a:t>
          </a:r>
          <a:r>
            <a:rPr lang="fr-BE" dirty="0" err="1"/>
            <a:t>kiezers</a:t>
          </a:r>
          <a:r>
            <a:rPr lang="fr-BE" dirty="0"/>
            <a:t> </a:t>
          </a:r>
          <a:r>
            <a:rPr lang="fr-BE" dirty="0" err="1"/>
            <a:t>dat</a:t>
          </a:r>
          <a:r>
            <a:rPr lang="fr-BE" dirty="0"/>
            <a:t> </a:t>
          </a:r>
          <a:r>
            <a:rPr lang="fr-BE" dirty="0" err="1"/>
            <a:t>persoonlijk</a:t>
          </a:r>
          <a:r>
            <a:rPr lang="fr-BE" dirty="0"/>
            <a:t> </a:t>
          </a:r>
          <a:r>
            <a:rPr lang="fr-BE" dirty="0" err="1"/>
            <a:t>heeft</a:t>
          </a:r>
          <a:r>
            <a:rPr lang="fr-BE" dirty="0"/>
            <a:t> </a:t>
          </a:r>
          <a:r>
            <a:rPr lang="fr-BE" dirty="0" err="1"/>
            <a:t>gestemd</a:t>
          </a:r>
          <a:endParaRPr lang="fr-BE" dirty="0"/>
        </a:p>
      </dgm:t>
    </dgm:pt>
    <dgm:pt modelId="{6D270FBD-7E3F-4D63-AB5B-99F7A661141A}" type="parTrans" cxnId="{89590EA9-A24C-4645-8ACB-A42AD14FDBB3}">
      <dgm:prSet/>
      <dgm:spPr/>
      <dgm:t>
        <a:bodyPr/>
        <a:lstStyle/>
        <a:p>
          <a:endParaRPr lang="fr-FR" dirty="0"/>
        </a:p>
      </dgm:t>
    </dgm:pt>
    <dgm:pt modelId="{56D187E2-84F3-46B9-B2E1-CBF0763AC6BA}" type="sibTrans" cxnId="{89590EA9-A24C-4645-8ACB-A42AD14FDBB3}">
      <dgm:prSet/>
      <dgm:spPr/>
      <dgm:t>
        <a:bodyPr/>
        <a:lstStyle/>
        <a:p>
          <a:endParaRPr lang="fr-FR" dirty="0"/>
        </a:p>
      </dgm:t>
    </dgm:pt>
    <dgm:pt modelId="{92CD8B2A-E11F-4805-8B4F-31BC94F1BD81}">
      <dgm:prSet/>
      <dgm:spPr/>
      <dgm:t>
        <a:bodyPr/>
        <a:lstStyle/>
        <a:p>
          <a:pPr rtl="0"/>
          <a:r>
            <a:rPr lang="fr-BE" dirty="0"/>
            <a:t>Het </a:t>
          </a:r>
          <a:r>
            <a:rPr lang="fr-BE" dirty="0" err="1"/>
            <a:t>aantal</a:t>
          </a:r>
          <a:r>
            <a:rPr lang="fr-BE" dirty="0"/>
            <a:t> </a:t>
          </a:r>
          <a:r>
            <a:rPr lang="fr-BE" dirty="0" err="1"/>
            <a:t>kiezers</a:t>
          </a:r>
          <a:r>
            <a:rPr lang="fr-BE" dirty="0"/>
            <a:t> die per </a:t>
          </a:r>
          <a:r>
            <a:rPr lang="fr-BE" dirty="0" err="1"/>
            <a:t>volmacht</a:t>
          </a:r>
          <a:r>
            <a:rPr lang="fr-BE" dirty="0"/>
            <a:t> </a:t>
          </a:r>
          <a:r>
            <a:rPr lang="fr-BE" dirty="0" err="1"/>
            <a:t>hebben</a:t>
          </a:r>
          <a:r>
            <a:rPr lang="fr-BE" dirty="0"/>
            <a:t> </a:t>
          </a:r>
          <a:r>
            <a:rPr lang="fr-BE" dirty="0" err="1"/>
            <a:t>gestemd</a:t>
          </a:r>
          <a:endParaRPr lang="fr-BE" dirty="0"/>
        </a:p>
      </dgm:t>
    </dgm:pt>
    <dgm:pt modelId="{CFFB1DFE-6ABC-4375-98D1-707895E31276}" type="parTrans" cxnId="{C765EE6B-E4CA-4E3F-8A5E-EBFA75899AA9}">
      <dgm:prSet/>
      <dgm:spPr/>
      <dgm:t>
        <a:bodyPr/>
        <a:lstStyle/>
        <a:p>
          <a:endParaRPr lang="fr-FR" dirty="0"/>
        </a:p>
      </dgm:t>
    </dgm:pt>
    <dgm:pt modelId="{479A8864-8B9D-4C38-9BDB-6078B7F38033}" type="sibTrans" cxnId="{C765EE6B-E4CA-4E3F-8A5E-EBFA75899AA9}">
      <dgm:prSet/>
      <dgm:spPr/>
      <dgm:t>
        <a:bodyPr/>
        <a:lstStyle/>
        <a:p>
          <a:endParaRPr lang="fr-FR" dirty="0"/>
        </a:p>
      </dgm:t>
    </dgm:pt>
    <dgm:pt modelId="{22B0DCEF-295B-40BB-BA06-9590B6222336}" type="pres">
      <dgm:prSet presAssocID="{E9E76319-DD21-4DFF-B150-DFA8AA59D994}" presName="linearFlow" presStyleCnt="0">
        <dgm:presLayoutVars>
          <dgm:dir/>
          <dgm:resizeHandles val="exact"/>
        </dgm:presLayoutVars>
      </dgm:prSet>
      <dgm:spPr/>
      <dgm:t>
        <a:bodyPr/>
        <a:lstStyle/>
        <a:p>
          <a:endParaRPr lang="nl-NL"/>
        </a:p>
      </dgm:t>
    </dgm:pt>
    <dgm:pt modelId="{95F6C164-FABF-4C65-8775-2288F0E1E289}" type="pres">
      <dgm:prSet presAssocID="{C61561BC-A9C7-4CB1-BAC0-A9BE43015D1A}" presName="node" presStyleLbl="node1" presStyleIdx="0" presStyleCnt="3" custLinFactX="307558" custLinFactNeighborX="400000" custLinFactNeighborY="948">
        <dgm:presLayoutVars>
          <dgm:bulletEnabled val="1"/>
        </dgm:presLayoutVars>
      </dgm:prSet>
      <dgm:spPr/>
      <dgm:t>
        <a:bodyPr/>
        <a:lstStyle/>
        <a:p>
          <a:endParaRPr lang="nl-NL"/>
        </a:p>
      </dgm:t>
    </dgm:pt>
    <dgm:pt modelId="{98211B8C-8A5E-44CE-BAA7-C794F48649CD}" type="pres">
      <dgm:prSet presAssocID="{46A96493-59AF-4685-A319-3A86B62B21B8}" presName="spacerL" presStyleCnt="0"/>
      <dgm:spPr/>
    </dgm:pt>
    <dgm:pt modelId="{B73C185D-7B41-4BFB-9D7A-A4391865EB1B}" type="pres">
      <dgm:prSet presAssocID="{46A96493-59AF-4685-A319-3A86B62B21B8}" presName="sibTrans" presStyleLbl="sibTrans2D1" presStyleIdx="0" presStyleCnt="2"/>
      <dgm:spPr/>
      <dgm:t>
        <a:bodyPr/>
        <a:lstStyle/>
        <a:p>
          <a:endParaRPr lang="nl-NL"/>
        </a:p>
      </dgm:t>
    </dgm:pt>
    <dgm:pt modelId="{30D45C49-2139-4A44-A12A-D434656E13A6}" type="pres">
      <dgm:prSet presAssocID="{46A96493-59AF-4685-A319-3A86B62B21B8}" presName="spacerR" presStyleCnt="0"/>
      <dgm:spPr/>
    </dgm:pt>
    <dgm:pt modelId="{DD3155E1-9DA0-4FBB-8146-53126CABCABA}" type="pres">
      <dgm:prSet presAssocID="{6277F2C6-443C-4EEE-92E9-26D018B93951}" presName="node" presStyleLbl="node1" presStyleIdx="1" presStyleCnt="3" custLinFactNeighborY="948">
        <dgm:presLayoutVars>
          <dgm:bulletEnabled val="1"/>
        </dgm:presLayoutVars>
      </dgm:prSet>
      <dgm:spPr/>
      <dgm:t>
        <a:bodyPr/>
        <a:lstStyle/>
        <a:p>
          <a:endParaRPr lang="nl-NL"/>
        </a:p>
      </dgm:t>
    </dgm:pt>
    <dgm:pt modelId="{1B8686AB-E724-4F2A-A61E-EB6ED8905CDC}" type="pres">
      <dgm:prSet presAssocID="{56D187E2-84F3-46B9-B2E1-CBF0763AC6BA}" presName="spacerL" presStyleCnt="0"/>
      <dgm:spPr/>
    </dgm:pt>
    <dgm:pt modelId="{656D58BF-4CF7-4A16-9F2A-858FA583C779}" type="pres">
      <dgm:prSet presAssocID="{56D187E2-84F3-46B9-B2E1-CBF0763AC6BA}" presName="sibTrans" presStyleLbl="sibTrans2D1" presStyleIdx="1" presStyleCnt="2"/>
      <dgm:spPr/>
      <dgm:t>
        <a:bodyPr/>
        <a:lstStyle/>
        <a:p>
          <a:endParaRPr lang="nl-NL"/>
        </a:p>
      </dgm:t>
    </dgm:pt>
    <dgm:pt modelId="{124D9843-3040-47BA-B494-881530361ED2}" type="pres">
      <dgm:prSet presAssocID="{56D187E2-84F3-46B9-B2E1-CBF0763AC6BA}" presName="spacerR" presStyleCnt="0"/>
      <dgm:spPr/>
    </dgm:pt>
    <dgm:pt modelId="{08E91BD6-F432-4174-B46F-80EC32462163}" type="pres">
      <dgm:prSet presAssocID="{92CD8B2A-E11F-4805-8B4F-31BC94F1BD81}" presName="node" presStyleLbl="node1" presStyleIdx="2" presStyleCnt="3" custLinFactX="-311579" custLinFactNeighborX="-400000" custLinFactNeighborY="948">
        <dgm:presLayoutVars>
          <dgm:bulletEnabled val="1"/>
        </dgm:presLayoutVars>
      </dgm:prSet>
      <dgm:spPr/>
      <dgm:t>
        <a:bodyPr/>
        <a:lstStyle/>
        <a:p>
          <a:endParaRPr lang="nl-NL"/>
        </a:p>
      </dgm:t>
    </dgm:pt>
  </dgm:ptLst>
  <dgm:cxnLst>
    <dgm:cxn modelId="{3358D0AE-BF77-4E45-8010-20ED98AB0AA0}" srcId="{E9E76319-DD21-4DFF-B150-DFA8AA59D994}" destId="{C61561BC-A9C7-4CB1-BAC0-A9BE43015D1A}" srcOrd="0" destOrd="0" parTransId="{2CE27996-1F2A-40A5-AD1D-99BDCAAC85DA}" sibTransId="{46A96493-59AF-4685-A319-3A86B62B21B8}"/>
    <dgm:cxn modelId="{DD562F8C-FCC7-422C-ADBD-89A8382199F6}" type="presOf" srcId="{E9E76319-DD21-4DFF-B150-DFA8AA59D994}" destId="{22B0DCEF-295B-40BB-BA06-9590B6222336}" srcOrd="0" destOrd="0" presId="urn:microsoft.com/office/officeart/2005/8/layout/equation1"/>
    <dgm:cxn modelId="{475469E9-767D-41AE-9EE5-DECA587B4CB6}" type="presOf" srcId="{56D187E2-84F3-46B9-B2E1-CBF0763AC6BA}" destId="{656D58BF-4CF7-4A16-9F2A-858FA583C779}" srcOrd="0" destOrd="0" presId="urn:microsoft.com/office/officeart/2005/8/layout/equation1"/>
    <dgm:cxn modelId="{B34DBD40-F8F5-4FA8-B7CE-B8999C67946E}" type="presOf" srcId="{46A96493-59AF-4685-A319-3A86B62B21B8}" destId="{B73C185D-7B41-4BFB-9D7A-A4391865EB1B}" srcOrd="0" destOrd="0" presId="urn:microsoft.com/office/officeart/2005/8/layout/equation1"/>
    <dgm:cxn modelId="{B1D119FA-6E25-4A1F-8842-5A5D2E89C075}" type="presOf" srcId="{92CD8B2A-E11F-4805-8B4F-31BC94F1BD81}" destId="{08E91BD6-F432-4174-B46F-80EC32462163}" srcOrd="0" destOrd="0" presId="urn:microsoft.com/office/officeart/2005/8/layout/equation1"/>
    <dgm:cxn modelId="{89590EA9-A24C-4645-8ACB-A42AD14FDBB3}" srcId="{E9E76319-DD21-4DFF-B150-DFA8AA59D994}" destId="{6277F2C6-443C-4EEE-92E9-26D018B93951}" srcOrd="1" destOrd="0" parTransId="{6D270FBD-7E3F-4D63-AB5B-99F7A661141A}" sibTransId="{56D187E2-84F3-46B9-B2E1-CBF0763AC6BA}"/>
    <dgm:cxn modelId="{C911C496-1868-43E8-8470-F9BF34E083D4}" type="presOf" srcId="{6277F2C6-443C-4EEE-92E9-26D018B93951}" destId="{DD3155E1-9DA0-4FBB-8146-53126CABCABA}" srcOrd="0" destOrd="0" presId="urn:microsoft.com/office/officeart/2005/8/layout/equation1"/>
    <dgm:cxn modelId="{F2EBEFF8-772E-48C8-95C6-AA6ADBF98802}" type="presOf" srcId="{C61561BC-A9C7-4CB1-BAC0-A9BE43015D1A}" destId="{95F6C164-FABF-4C65-8775-2288F0E1E289}" srcOrd="0" destOrd="0" presId="urn:microsoft.com/office/officeart/2005/8/layout/equation1"/>
    <dgm:cxn modelId="{C765EE6B-E4CA-4E3F-8A5E-EBFA75899AA9}" srcId="{E9E76319-DD21-4DFF-B150-DFA8AA59D994}" destId="{92CD8B2A-E11F-4805-8B4F-31BC94F1BD81}" srcOrd="2" destOrd="0" parTransId="{CFFB1DFE-6ABC-4375-98D1-707895E31276}" sibTransId="{479A8864-8B9D-4C38-9BDB-6078B7F38033}"/>
    <dgm:cxn modelId="{E9432E90-484B-476D-99D9-B5A5D349313B}" type="presParOf" srcId="{22B0DCEF-295B-40BB-BA06-9590B6222336}" destId="{95F6C164-FABF-4C65-8775-2288F0E1E289}" srcOrd="0" destOrd="0" presId="urn:microsoft.com/office/officeart/2005/8/layout/equation1"/>
    <dgm:cxn modelId="{B3870EBD-F303-4FFA-BF3D-4CBBAF2F1C46}" type="presParOf" srcId="{22B0DCEF-295B-40BB-BA06-9590B6222336}" destId="{98211B8C-8A5E-44CE-BAA7-C794F48649CD}" srcOrd="1" destOrd="0" presId="urn:microsoft.com/office/officeart/2005/8/layout/equation1"/>
    <dgm:cxn modelId="{CBFE299D-583E-43D1-9A61-247D6CAB38F4}" type="presParOf" srcId="{22B0DCEF-295B-40BB-BA06-9590B6222336}" destId="{B73C185D-7B41-4BFB-9D7A-A4391865EB1B}" srcOrd="2" destOrd="0" presId="urn:microsoft.com/office/officeart/2005/8/layout/equation1"/>
    <dgm:cxn modelId="{A56972F5-F2CE-46D8-976F-500AAB409297}" type="presParOf" srcId="{22B0DCEF-295B-40BB-BA06-9590B6222336}" destId="{30D45C49-2139-4A44-A12A-D434656E13A6}" srcOrd="3" destOrd="0" presId="urn:microsoft.com/office/officeart/2005/8/layout/equation1"/>
    <dgm:cxn modelId="{BFE6379B-641E-4059-A4BF-B12BF59DF420}" type="presParOf" srcId="{22B0DCEF-295B-40BB-BA06-9590B6222336}" destId="{DD3155E1-9DA0-4FBB-8146-53126CABCABA}" srcOrd="4" destOrd="0" presId="urn:microsoft.com/office/officeart/2005/8/layout/equation1"/>
    <dgm:cxn modelId="{999A0104-062B-46D3-A264-839C7214326A}" type="presParOf" srcId="{22B0DCEF-295B-40BB-BA06-9590B6222336}" destId="{1B8686AB-E724-4F2A-A61E-EB6ED8905CDC}" srcOrd="5" destOrd="0" presId="urn:microsoft.com/office/officeart/2005/8/layout/equation1"/>
    <dgm:cxn modelId="{E9F7B115-776E-490E-A7E7-4A3B304902EB}" type="presParOf" srcId="{22B0DCEF-295B-40BB-BA06-9590B6222336}" destId="{656D58BF-4CF7-4A16-9F2A-858FA583C779}" srcOrd="6" destOrd="0" presId="urn:microsoft.com/office/officeart/2005/8/layout/equation1"/>
    <dgm:cxn modelId="{238A0C95-D1DD-49DC-BBBE-A4F8A1588CC6}" type="presParOf" srcId="{22B0DCEF-295B-40BB-BA06-9590B6222336}" destId="{124D9843-3040-47BA-B494-881530361ED2}" srcOrd="7" destOrd="0" presId="urn:microsoft.com/office/officeart/2005/8/layout/equation1"/>
    <dgm:cxn modelId="{6CFDB386-9BB2-4CEB-BD0B-BCC9D338DA72}" type="presParOf" srcId="{22B0DCEF-295B-40BB-BA06-9590B6222336}" destId="{08E91BD6-F432-4174-B46F-80EC3246216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336AA8-4DAB-478D-B655-E7BC438BAE76}"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fr-FR"/>
        </a:p>
      </dgm:t>
    </dgm:pt>
    <dgm:pt modelId="{08855633-E702-45F6-AB1C-E1A5DE2FA3F9}">
      <dgm:prSet/>
      <dgm:spPr/>
      <dgm:t>
        <a:bodyPr/>
        <a:lstStyle/>
        <a:p>
          <a:pPr algn="ctr" rtl="0"/>
          <a:r>
            <a:rPr lang="fr-BE" dirty="0" err="1">
              <a:solidFill>
                <a:schemeClr val="tx1"/>
              </a:solidFill>
              <a:effectLst/>
            </a:rPr>
            <a:t>Communiceren</a:t>
          </a:r>
          <a:r>
            <a:rPr lang="fr-BE" dirty="0">
              <a:solidFill>
                <a:schemeClr val="tx1"/>
              </a:solidFill>
              <a:effectLst/>
            </a:rPr>
            <a:t> met </a:t>
          </a:r>
          <a:r>
            <a:rPr lang="fr-BE" dirty="0" err="1">
              <a:solidFill>
                <a:schemeClr val="tx1"/>
              </a:solidFill>
              <a:effectLst/>
            </a:rPr>
            <a:t>een</a:t>
          </a:r>
          <a:r>
            <a:rPr lang="fr-BE" dirty="0">
              <a:solidFill>
                <a:schemeClr val="tx1"/>
              </a:solidFill>
              <a:effectLst/>
            </a:rPr>
            <a:t> </a:t>
          </a:r>
          <a:r>
            <a:rPr lang="fr-BE" dirty="0" err="1">
              <a:solidFill>
                <a:schemeClr val="tx1"/>
              </a:solidFill>
              <a:effectLst/>
            </a:rPr>
            <a:t>persoon</a:t>
          </a:r>
          <a:r>
            <a:rPr lang="fr-BE" dirty="0">
              <a:solidFill>
                <a:schemeClr val="tx1"/>
              </a:solidFill>
              <a:effectLst/>
            </a:rPr>
            <a:t> die </a:t>
          </a:r>
          <a:r>
            <a:rPr lang="fr-BE" dirty="0" err="1">
              <a:solidFill>
                <a:schemeClr val="tx1"/>
              </a:solidFill>
              <a:effectLst/>
            </a:rPr>
            <a:t>een</a:t>
          </a:r>
          <a:r>
            <a:rPr lang="fr-BE" dirty="0">
              <a:solidFill>
                <a:schemeClr val="tx1"/>
              </a:solidFill>
              <a:effectLst/>
            </a:rPr>
            <a:t> </a:t>
          </a:r>
          <a:r>
            <a:rPr lang="fr-BE" dirty="0" err="1">
              <a:solidFill>
                <a:schemeClr val="tx1"/>
              </a:solidFill>
              <a:effectLst/>
            </a:rPr>
            <a:t>hoorprobleem</a:t>
          </a:r>
          <a:r>
            <a:rPr lang="fr-BE" dirty="0">
              <a:solidFill>
                <a:schemeClr val="tx1"/>
              </a:solidFill>
              <a:effectLst/>
            </a:rPr>
            <a:t> </a:t>
          </a:r>
          <a:r>
            <a:rPr lang="fr-BE" dirty="0" err="1">
              <a:solidFill>
                <a:schemeClr val="tx1"/>
              </a:solidFill>
              <a:effectLst/>
            </a:rPr>
            <a:t>heeft</a:t>
          </a:r>
          <a:endParaRPr lang="fr-BE" dirty="0">
            <a:solidFill>
              <a:schemeClr val="tx1"/>
            </a:solidFill>
            <a:effectLst/>
          </a:endParaRPr>
        </a:p>
      </dgm:t>
    </dgm:pt>
    <dgm:pt modelId="{DDCC4BBF-BD0C-4D4A-85E4-B584265C8D14}" type="parTrans" cxnId="{8369D67F-8372-4BBE-93EA-E23C36C9B5F7}">
      <dgm:prSet/>
      <dgm:spPr/>
      <dgm:t>
        <a:bodyPr/>
        <a:lstStyle/>
        <a:p>
          <a:pPr algn="ctr"/>
          <a:endParaRPr lang="fr-FR">
            <a:effectLst/>
          </a:endParaRPr>
        </a:p>
      </dgm:t>
    </dgm:pt>
    <dgm:pt modelId="{AD142DDE-0B00-4B13-886F-5C4AFBF7E66F}" type="sibTrans" cxnId="{8369D67F-8372-4BBE-93EA-E23C36C9B5F7}">
      <dgm:prSet/>
      <dgm:spPr/>
      <dgm:t>
        <a:bodyPr/>
        <a:lstStyle/>
        <a:p>
          <a:pPr algn="ctr"/>
          <a:endParaRPr lang="fr-FR">
            <a:solidFill>
              <a:schemeClr val="tx1"/>
            </a:solidFill>
            <a:effectLst/>
          </a:endParaRPr>
        </a:p>
      </dgm:t>
    </dgm:pt>
    <dgm:pt modelId="{8317580C-433E-4EC2-BE88-64477782789A}">
      <dgm:prSet/>
      <dgm:spPr/>
      <dgm:t>
        <a:bodyPr/>
        <a:lstStyle/>
        <a:p>
          <a:pPr algn="ctr" rtl="0"/>
          <a:r>
            <a:rPr lang="fr-BE" dirty="0" err="1">
              <a:solidFill>
                <a:schemeClr val="tx1"/>
              </a:solidFill>
              <a:effectLst/>
            </a:rPr>
            <a:t>Communiceren</a:t>
          </a:r>
          <a:r>
            <a:rPr lang="fr-BE" dirty="0">
              <a:solidFill>
                <a:schemeClr val="tx1"/>
              </a:solidFill>
              <a:effectLst/>
            </a:rPr>
            <a:t> met </a:t>
          </a:r>
          <a:r>
            <a:rPr lang="fr-BE" dirty="0" err="1">
              <a:solidFill>
                <a:schemeClr val="tx1"/>
              </a:solidFill>
              <a:effectLst/>
            </a:rPr>
            <a:t>een</a:t>
          </a:r>
          <a:r>
            <a:rPr lang="fr-BE" dirty="0">
              <a:solidFill>
                <a:schemeClr val="tx1"/>
              </a:solidFill>
              <a:effectLst/>
            </a:rPr>
            <a:t> </a:t>
          </a:r>
          <a:r>
            <a:rPr lang="fr-BE" dirty="0" err="1">
              <a:solidFill>
                <a:schemeClr val="tx1"/>
              </a:solidFill>
              <a:effectLst/>
            </a:rPr>
            <a:t>persoon</a:t>
          </a:r>
          <a:r>
            <a:rPr lang="fr-BE" dirty="0">
              <a:solidFill>
                <a:schemeClr val="tx1"/>
              </a:solidFill>
              <a:effectLst/>
            </a:rPr>
            <a:t> met </a:t>
          </a:r>
          <a:r>
            <a:rPr lang="fr-BE" dirty="0" err="1">
              <a:solidFill>
                <a:schemeClr val="tx1"/>
              </a:solidFill>
              <a:effectLst/>
            </a:rPr>
            <a:t>een</a:t>
          </a:r>
          <a:r>
            <a:rPr lang="fr-BE" dirty="0">
              <a:solidFill>
                <a:schemeClr val="tx1"/>
              </a:solidFill>
              <a:effectLst/>
            </a:rPr>
            <a:t> mentale </a:t>
          </a:r>
          <a:r>
            <a:rPr lang="fr-BE" dirty="0" err="1">
              <a:solidFill>
                <a:schemeClr val="tx1"/>
              </a:solidFill>
              <a:effectLst/>
            </a:rPr>
            <a:t>ziekte</a:t>
          </a:r>
          <a:endParaRPr lang="fr-BE" dirty="0">
            <a:solidFill>
              <a:schemeClr val="tx1"/>
            </a:solidFill>
            <a:effectLst/>
          </a:endParaRPr>
        </a:p>
      </dgm:t>
    </dgm:pt>
    <dgm:pt modelId="{38D73871-3F22-4725-9A7C-D0BB54C094A9}" type="parTrans" cxnId="{9BDFAFCD-C5A8-42ED-A2CA-B8577D600708}">
      <dgm:prSet/>
      <dgm:spPr/>
      <dgm:t>
        <a:bodyPr/>
        <a:lstStyle/>
        <a:p>
          <a:pPr algn="ctr"/>
          <a:endParaRPr lang="fr-FR">
            <a:effectLst/>
          </a:endParaRPr>
        </a:p>
      </dgm:t>
    </dgm:pt>
    <dgm:pt modelId="{B52417C2-712E-4D8D-9EF2-603A4281FFBB}" type="sibTrans" cxnId="{9BDFAFCD-C5A8-42ED-A2CA-B8577D600708}">
      <dgm:prSet/>
      <dgm:spPr/>
      <dgm:t>
        <a:bodyPr/>
        <a:lstStyle/>
        <a:p>
          <a:pPr algn="ctr"/>
          <a:endParaRPr lang="fr-FR">
            <a:solidFill>
              <a:schemeClr val="tx1"/>
            </a:solidFill>
            <a:effectLst/>
          </a:endParaRPr>
        </a:p>
      </dgm:t>
    </dgm:pt>
    <dgm:pt modelId="{56B387BD-A5B0-4B41-AC89-0D2B1516DD5E}">
      <dgm:prSet/>
      <dgm:spPr/>
      <dgm:t>
        <a:bodyPr/>
        <a:lstStyle/>
        <a:p>
          <a:pPr algn="ctr" rtl="0"/>
          <a:r>
            <a:rPr lang="fr-BE" dirty="0" err="1">
              <a:solidFill>
                <a:schemeClr val="tx1"/>
              </a:solidFill>
              <a:effectLst/>
            </a:rPr>
            <a:t>Communiceren</a:t>
          </a:r>
          <a:r>
            <a:rPr lang="fr-BE" dirty="0">
              <a:solidFill>
                <a:schemeClr val="tx1"/>
              </a:solidFill>
              <a:effectLst/>
            </a:rPr>
            <a:t> met </a:t>
          </a:r>
          <a:r>
            <a:rPr lang="fr-BE" dirty="0" err="1">
              <a:solidFill>
                <a:schemeClr val="tx1"/>
              </a:solidFill>
              <a:effectLst/>
            </a:rPr>
            <a:t>een</a:t>
          </a:r>
          <a:r>
            <a:rPr lang="fr-BE" dirty="0">
              <a:solidFill>
                <a:schemeClr val="tx1"/>
              </a:solidFill>
              <a:effectLst/>
            </a:rPr>
            <a:t> </a:t>
          </a:r>
          <a:r>
            <a:rPr lang="fr-BE" dirty="0" err="1">
              <a:solidFill>
                <a:schemeClr val="tx1"/>
              </a:solidFill>
              <a:effectLst/>
            </a:rPr>
            <a:t>persoon</a:t>
          </a:r>
          <a:r>
            <a:rPr lang="fr-BE" dirty="0">
              <a:solidFill>
                <a:schemeClr val="tx1"/>
              </a:solidFill>
              <a:effectLst/>
            </a:rPr>
            <a:t> die </a:t>
          </a:r>
          <a:r>
            <a:rPr lang="fr-BE" dirty="0" err="1">
              <a:solidFill>
                <a:schemeClr val="tx1"/>
              </a:solidFill>
              <a:effectLst/>
            </a:rPr>
            <a:t>gezichtsproblemen</a:t>
          </a:r>
          <a:r>
            <a:rPr lang="fr-BE" dirty="0">
              <a:solidFill>
                <a:schemeClr val="tx1"/>
              </a:solidFill>
              <a:effectLst/>
            </a:rPr>
            <a:t> </a:t>
          </a:r>
          <a:r>
            <a:rPr lang="fr-BE" dirty="0" err="1">
              <a:solidFill>
                <a:schemeClr val="tx1"/>
              </a:solidFill>
              <a:effectLst/>
            </a:rPr>
            <a:t>heeft</a:t>
          </a:r>
          <a:endParaRPr lang="fr-BE" dirty="0">
            <a:solidFill>
              <a:schemeClr val="tx1"/>
            </a:solidFill>
            <a:effectLst/>
          </a:endParaRPr>
        </a:p>
      </dgm:t>
    </dgm:pt>
    <dgm:pt modelId="{CA76CEB4-43A3-4FB7-A0E9-4CBC3D685A40}" type="parTrans" cxnId="{4540F177-C6D8-4F82-ADC1-076997D92DAD}">
      <dgm:prSet/>
      <dgm:spPr/>
      <dgm:t>
        <a:bodyPr/>
        <a:lstStyle/>
        <a:p>
          <a:pPr algn="ctr"/>
          <a:endParaRPr lang="fr-FR"/>
        </a:p>
      </dgm:t>
    </dgm:pt>
    <dgm:pt modelId="{DAFAB5FC-B4B5-4405-BA01-247350040497}" type="sibTrans" cxnId="{4540F177-C6D8-4F82-ADC1-076997D92DAD}">
      <dgm:prSet/>
      <dgm:spPr/>
      <dgm:t>
        <a:bodyPr/>
        <a:lstStyle/>
        <a:p>
          <a:pPr algn="ctr"/>
          <a:endParaRPr lang="fr-FR">
            <a:solidFill>
              <a:schemeClr val="tx1"/>
            </a:solidFill>
          </a:endParaRPr>
        </a:p>
      </dgm:t>
    </dgm:pt>
    <dgm:pt modelId="{4E2AC7CC-1452-4DE1-AB7D-6857290EF886}" type="pres">
      <dgm:prSet presAssocID="{C3336AA8-4DAB-478D-B655-E7BC438BAE76}" presName="diagram" presStyleCnt="0">
        <dgm:presLayoutVars>
          <dgm:dir/>
          <dgm:resizeHandles val="exact"/>
        </dgm:presLayoutVars>
      </dgm:prSet>
      <dgm:spPr/>
      <dgm:t>
        <a:bodyPr/>
        <a:lstStyle/>
        <a:p>
          <a:endParaRPr lang="nl-NL"/>
        </a:p>
      </dgm:t>
    </dgm:pt>
    <dgm:pt modelId="{8E296324-8B9C-4633-927C-585A6887208E}" type="pres">
      <dgm:prSet presAssocID="{56B387BD-A5B0-4B41-AC89-0D2B1516DD5E}" presName="node" presStyleLbl="node1" presStyleIdx="0" presStyleCnt="3">
        <dgm:presLayoutVars>
          <dgm:bulletEnabled val="1"/>
        </dgm:presLayoutVars>
      </dgm:prSet>
      <dgm:spPr/>
      <dgm:t>
        <a:bodyPr/>
        <a:lstStyle/>
        <a:p>
          <a:endParaRPr lang="nl-NL"/>
        </a:p>
      </dgm:t>
    </dgm:pt>
    <dgm:pt modelId="{715317C2-DEF4-4A29-BED4-5589A32FC2AA}" type="pres">
      <dgm:prSet presAssocID="{DAFAB5FC-B4B5-4405-BA01-247350040497}" presName="sibTrans" presStyleCnt="0"/>
      <dgm:spPr/>
    </dgm:pt>
    <dgm:pt modelId="{D13DB193-E3BB-472D-AF95-218A7ECB7835}" type="pres">
      <dgm:prSet presAssocID="{08855633-E702-45F6-AB1C-E1A5DE2FA3F9}" presName="node" presStyleLbl="node1" presStyleIdx="1" presStyleCnt="3">
        <dgm:presLayoutVars>
          <dgm:bulletEnabled val="1"/>
        </dgm:presLayoutVars>
      </dgm:prSet>
      <dgm:spPr/>
      <dgm:t>
        <a:bodyPr/>
        <a:lstStyle/>
        <a:p>
          <a:endParaRPr lang="nl-NL"/>
        </a:p>
      </dgm:t>
    </dgm:pt>
    <dgm:pt modelId="{23FD77A1-FC19-4A31-8823-238DD7532806}" type="pres">
      <dgm:prSet presAssocID="{AD142DDE-0B00-4B13-886F-5C4AFBF7E66F}" presName="sibTrans" presStyleCnt="0"/>
      <dgm:spPr/>
    </dgm:pt>
    <dgm:pt modelId="{97882760-A958-408A-960B-7AF5F35D9EA2}" type="pres">
      <dgm:prSet presAssocID="{8317580C-433E-4EC2-BE88-64477782789A}" presName="node" presStyleLbl="node1" presStyleIdx="2" presStyleCnt="3">
        <dgm:presLayoutVars>
          <dgm:bulletEnabled val="1"/>
        </dgm:presLayoutVars>
      </dgm:prSet>
      <dgm:spPr/>
      <dgm:t>
        <a:bodyPr/>
        <a:lstStyle/>
        <a:p>
          <a:endParaRPr lang="nl-NL"/>
        </a:p>
      </dgm:t>
    </dgm:pt>
  </dgm:ptLst>
  <dgm:cxnLst>
    <dgm:cxn modelId="{9BDFAFCD-C5A8-42ED-A2CA-B8577D600708}" srcId="{C3336AA8-4DAB-478D-B655-E7BC438BAE76}" destId="{8317580C-433E-4EC2-BE88-64477782789A}" srcOrd="2" destOrd="0" parTransId="{38D73871-3F22-4725-9A7C-D0BB54C094A9}" sibTransId="{B52417C2-712E-4D8D-9EF2-603A4281FFBB}"/>
    <dgm:cxn modelId="{4540F177-C6D8-4F82-ADC1-076997D92DAD}" srcId="{C3336AA8-4DAB-478D-B655-E7BC438BAE76}" destId="{56B387BD-A5B0-4B41-AC89-0D2B1516DD5E}" srcOrd="0" destOrd="0" parTransId="{CA76CEB4-43A3-4FB7-A0E9-4CBC3D685A40}" sibTransId="{DAFAB5FC-B4B5-4405-BA01-247350040497}"/>
    <dgm:cxn modelId="{8369D67F-8372-4BBE-93EA-E23C36C9B5F7}" srcId="{C3336AA8-4DAB-478D-B655-E7BC438BAE76}" destId="{08855633-E702-45F6-AB1C-E1A5DE2FA3F9}" srcOrd="1" destOrd="0" parTransId="{DDCC4BBF-BD0C-4D4A-85E4-B584265C8D14}" sibTransId="{AD142DDE-0B00-4B13-886F-5C4AFBF7E66F}"/>
    <dgm:cxn modelId="{E4109728-3BDA-4596-8CB6-FCAA41281363}" type="presOf" srcId="{C3336AA8-4DAB-478D-B655-E7BC438BAE76}" destId="{4E2AC7CC-1452-4DE1-AB7D-6857290EF886}" srcOrd="0" destOrd="0" presId="urn:microsoft.com/office/officeart/2005/8/layout/default"/>
    <dgm:cxn modelId="{50BF7163-9431-49DC-B39C-C75D3340054D}" type="presOf" srcId="{08855633-E702-45F6-AB1C-E1A5DE2FA3F9}" destId="{D13DB193-E3BB-472D-AF95-218A7ECB7835}" srcOrd="0" destOrd="0" presId="urn:microsoft.com/office/officeart/2005/8/layout/default"/>
    <dgm:cxn modelId="{A5957F2E-BA31-4C89-9335-0434882309EC}" type="presOf" srcId="{56B387BD-A5B0-4B41-AC89-0D2B1516DD5E}" destId="{8E296324-8B9C-4633-927C-585A6887208E}" srcOrd="0" destOrd="0" presId="urn:microsoft.com/office/officeart/2005/8/layout/default"/>
    <dgm:cxn modelId="{4EDC9F54-5959-4158-AC0B-241E30987C28}" type="presOf" srcId="{8317580C-433E-4EC2-BE88-64477782789A}" destId="{97882760-A958-408A-960B-7AF5F35D9EA2}" srcOrd="0" destOrd="0" presId="urn:microsoft.com/office/officeart/2005/8/layout/default"/>
    <dgm:cxn modelId="{89A31D29-4FAF-423D-BDDE-4D9C9E6E54A0}" type="presParOf" srcId="{4E2AC7CC-1452-4DE1-AB7D-6857290EF886}" destId="{8E296324-8B9C-4633-927C-585A6887208E}" srcOrd="0" destOrd="0" presId="urn:microsoft.com/office/officeart/2005/8/layout/default"/>
    <dgm:cxn modelId="{4298AB49-9F51-4EB1-9A05-98F04811FB24}" type="presParOf" srcId="{4E2AC7CC-1452-4DE1-AB7D-6857290EF886}" destId="{715317C2-DEF4-4A29-BED4-5589A32FC2AA}" srcOrd="1" destOrd="0" presId="urn:microsoft.com/office/officeart/2005/8/layout/default"/>
    <dgm:cxn modelId="{38A501D3-3654-4E97-8471-17A8A1C9D78E}" type="presParOf" srcId="{4E2AC7CC-1452-4DE1-AB7D-6857290EF886}" destId="{D13DB193-E3BB-472D-AF95-218A7ECB7835}" srcOrd="2" destOrd="0" presId="urn:microsoft.com/office/officeart/2005/8/layout/default"/>
    <dgm:cxn modelId="{466E649F-2D53-4999-A4AF-715F87DA1A77}" type="presParOf" srcId="{4E2AC7CC-1452-4DE1-AB7D-6857290EF886}" destId="{23FD77A1-FC19-4A31-8823-238DD7532806}" srcOrd="3" destOrd="0" presId="urn:microsoft.com/office/officeart/2005/8/layout/default"/>
    <dgm:cxn modelId="{B8DC7763-5F29-4C06-8D54-E7330E903FD1}" type="presParOf" srcId="{4E2AC7CC-1452-4DE1-AB7D-6857290EF886}" destId="{97882760-A958-408A-960B-7AF5F35D9EA2}" srcOrd="4" destOrd="0" presId="urn:microsoft.com/office/officeart/2005/8/layout/default"/>
  </dgm:cxnLst>
  <dgm:bg>
    <a:effectLst>
      <a:outerShdw blurRad="76200" dist="12700" dir="8100000" sy="-23000" kx="800400" algn="br" rotWithShape="0">
        <a:prstClr val="black">
          <a:alpha val="2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0D5D1-8BE1-4BC5-84A7-643D8381FC4A}">
      <dsp:nvSpPr>
        <dsp:cNvPr id="0" name=""/>
        <dsp:cNvSpPr/>
      </dsp:nvSpPr>
      <dsp:spPr>
        <a:xfrm>
          <a:off x="3509381" y="1930490"/>
          <a:ext cx="2914836" cy="104994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nl-NL" sz="1800" kern="1200" dirty="0"/>
            <a:t>Het stembureau moet</a:t>
          </a:r>
          <a:r>
            <a:rPr lang="nl-NL" sz="1800" b="1" kern="1200" dirty="0"/>
            <a:t> </a:t>
          </a:r>
          <a:r>
            <a:rPr lang="nl-NL" sz="1800" kern="1200" dirty="0"/>
            <a:t>uitgerust worden overeenkomstig de wettelijke bepalingen</a:t>
          </a:r>
          <a:r>
            <a:rPr lang="fr-FR" sz="1800" kern="1200" dirty="0"/>
            <a:t>:</a:t>
          </a:r>
          <a:endParaRPr lang="fr-BE" sz="1800" kern="1200" dirty="0"/>
        </a:p>
      </dsp:txBody>
      <dsp:txXfrm>
        <a:off x="3560635" y="1981744"/>
        <a:ext cx="2812328" cy="947434"/>
      </dsp:txXfrm>
    </dsp:sp>
    <dsp:sp modelId="{020D5CBD-1D68-4C1E-81D4-4AF9F080A26D}">
      <dsp:nvSpPr>
        <dsp:cNvPr id="0" name=""/>
        <dsp:cNvSpPr/>
      </dsp:nvSpPr>
      <dsp:spPr>
        <a:xfrm rot="16183954">
          <a:off x="4512622" y="1480867"/>
          <a:ext cx="899256" cy="0"/>
        </a:xfrm>
        <a:custGeom>
          <a:avLst/>
          <a:gdLst/>
          <a:ahLst/>
          <a:cxnLst/>
          <a:rect l="0" t="0" r="0" b="0"/>
          <a:pathLst>
            <a:path>
              <a:moveTo>
                <a:pt x="0" y="0"/>
              </a:moveTo>
              <a:lnTo>
                <a:pt x="89925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029CD3-5038-4DDD-8C6A-FE92F31A92A6}">
      <dsp:nvSpPr>
        <dsp:cNvPr id="0" name=""/>
        <dsp:cNvSpPr/>
      </dsp:nvSpPr>
      <dsp:spPr>
        <a:xfrm>
          <a:off x="3421260" y="440"/>
          <a:ext cx="3072970" cy="1030803"/>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fr-BE" sz="1800" kern="1200" dirty="0" err="1"/>
            <a:t>Meubilair</a:t>
          </a:r>
          <a:r>
            <a:rPr lang="fr-BE" sz="1800" kern="1200" dirty="0"/>
            <a:t> in het </a:t>
          </a:r>
          <a:r>
            <a:rPr lang="fr-BE" sz="1800" kern="1200" dirty="0" err="1"/>
            <a:t>lokaal</a:t>
          </a:r>
          <a:r>
            <a:rPr lang="fr-BE" sz="1800" kern="1200" dirty="0"/>
            <a:t>: </a:t>
          </a:r>
          <a:r>
            <a:rPr lang="fr-BE" sz="1800" kern="1200" dirty="0" err="1"/>
            <a:t>tafels</a:t>
          </a:r>
          <a:r>
            <a:rPr lang="fr-BE" sz="1800" kern="1200" dirty="0"/>
            <a:t>, </a:t>
          </a:r>
          <a:r>
            <a:rPr lang="fr-BE" sz="1800" kern="1200" dirty="0" err="1"/>
            <a:t>stoelen</a:t>
          </a:r>
          <a:r>
            <a:rPr lang="fr-BE" sz="1800" kern="1200" dirty="0"/>
            <a:t>, </a:t>
          </a:r>
          <a:r>
            <a:rPr lang="fr-BE" sz="1800" kern="1200" dirty="0" err="1"/>
            <a:t>stemhokjes</a:t>
          </a:r>
          <a:r>
            <a:rPr lang="fr-BE" sz="1800" kern="1200" dirty="0"/>
            <a:t>, …</a:t>
          </a:r>
        </a:p>
      </dsp:txBody>
      <dsp:txXfrm>
        <a:off x="3471580" y="50760"/>
        <a:ext cx="2972330" cy="930163"/>
      </dsp:txXfrm>
    </dsp:sp>
    <dsp:sp modelId="{E1B8C9EB-39BF-406D-B031-9CDDAAE7E139}">
      <dsp:nvSpPr>
        <dsp:cNvPr id="0" name=""/>
        <dsp:cNvSpPr/>
      </dsp:nvSpPr>
      <dsp:spPr>
        <a:xfrm rot="1315500">
          <a:off x="6260831" y="3033250"/>
          <a:ext cx="282901" cy="0"/>
        </a:xfrm>
        <a:custGeom>
          <a:avLst/>
          <a:gdLst/>
          <a:ahLst/>
          <a:cxnLst/>
          <a:rect l="0" t="0" r="0" b="0"/>
          <a:pathLst>
            <a:path>
              <a:moveTo>
                <a:pt x="0" y="0"/>
              </a:moveTo>
              <a:lnTo>
                <a:pt x="282901"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90D513-E8B0-46B0-8637-DB5C6D7C2103}">
      <dsp:nvSpPr>
        <dsp:cNvPr id="0" name=""/>
        <dsp:cNvSpPr/>
      </dsp:nvSpPr>
      <dsp:spPr>
        <a:xfrm>
          <a:off x="6284220" y="3086067"/>
          <a:ext cx="3998137" cy="1408593"/>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fr-BE" sz="1800" kern="1200" dirty="0"/>
            <a:t>Het </a:t>
          </a:r>
          <a:r>
            <a:rPr lang="fr-BE" sz="1800" kern="1200" dirty="0" err="1"/>
            <a:t>eigenlijke</a:t>
          </a:r>
          <a:r>
            <a:rPr lang="fr-BE" sz="1800" kern="1200" dirty="0"/>
            <a:t> </a:t>
          </a:r>
          <a:r>
            <a:rPr lang="fr-BE" sz="1800" kern="1200" dirty="0" err="1"/>
            <a:t>stemmateriaal</a:t>
          </a:r>
          <a:r>
            <a:rPr lang="fr-BE" sz="1800" kern="1200" dirty="0"/>
            <a:t>:</a:t>
          </a:r>
        </a:p>
        <a:p>
          <a:pPr lvl="0" algn="ctr" defTabSz="800100" rtl="0">
            <a:lnSpc>
              <a:spcPct val="90000"/>
            </a:lnSpc>
            <a:spcBef>
              <a:spcPct val="0"/>
            </a:spcBef>
            <a:spcAft>
              <a:spcPct val="35000"/>
            </a:spcAft>
          </a:pPr>
          <a:r>
            <a:rPr lang="fr-BE" sz="1800" kern="1200" dirty="0" err="1"/>
            <a:t>Stemcomputers</a:t>
          </a:r>
          <a:r>
            <a:rPr lang="fr-BE" sz="1800" kern="1200" dirty="0"/>
            <a:t>, </a:t>
          </a:r>
          <a:r>
            <a:rPr lang="fr-BE" sz="1800" kern="1200" dirty="0" err="1"/>
            <a:t>voorzitterscomputer</a:t>
          </a:r>
          <a:r>
            <a:rPr lang="fr-BE" sz="1800" kern="1200" dirty="0"/>
            <a:t>, </a:t>
          </a:r>
          <a:r>
            <a:rPr lang="fr-BE" sz="1800" kern="1200" dirty="0" err="1"/>
            <a:t>elektronische</a:t>
          </a:r>
          <a:r>
            <a:rPr lang="fr-BE" sz="1800" kern="1200" dirty="0"/>
            <a:t> </a:t>
          </a:r>
          <a:r>
            <a:rPr lang="fr-BE" sz="1800" kern="1200" dirty="0" err="1"/>
            <a:t>stembus</a:t>
          </a:r>
          <a:r>
            <a:rPr lang="fr-BE" sz="1800" kern="1200" dirty="0"/>
            <a:t> en </a:t>
          </a:r>
          <a:r>
            <a:rPr lang="fr-BE" sz="1800" kern="1200" dirty="0" err="1"/>
            <a:t>chipkaarten</a:t>
          </a:r>
          <a:endParaRPr lang="fr-BE" sz="1800" kern="1200" dirty="0"/>
        </a:p>
      </dsp:txBody>
      <dsp:txXfrm>
        <a:off x="6352982" y="3154829"/>
        <a:ext cx="3860613" cy="1271069"/>
      </dsp:txXfrm>
    </dsp:sp>
    <dsp:sp modelId="{C1292FFE-C4BA-4262-88E8-C76FEA9F74AE}">
      <dsp:nvSpPr>
        <dsp:cNvPr id="0" name=""/>
        <dsp:cNvSpPr/>
      </dsp:nvSpPr>
      <dsp:spPr>
        <a:xfrm rot="7691611">
          <a:off x="3797530" y="3347703"/>
          <a:ext cx="934615" cy="0"/>
        </a:xfrm>
        <a:custGeom>
          <a:avLst/>
          <a:gdLst/>
          <a:ahLst/>
          <a:cxnLst/>
          <a:rect l="0" t="0" r="0" b="0"/>
          <a:pathLst>
            <a:path>
              <a:moveTo>
                <a:pt x="0" y="0"/>
              </a:moveTo>
              <a:lnTo>
                <a:pt x="93461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C2B94F-639E-4D93-9D44-4638A9D608B9}">
      <dsp:nvSpPr>
        <dsp:cNvPr id="0" name=""/>
        <dsp:cNvSpPr/>
      </dsp:nvSpPr>
      <dsp:spPr>
        <a:xfrm>
          <a:off x="2272123" y="3714973"/>
          <a:ext cx="2596563" cy="1030803"/>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fr-BE" sz="1800" kern="1200" dirty="0" err="1"/>
            <a:t>Datumstempels</a:t>
          </a:r>
          <a:r>
            <a:rPr lang="fr-BE" sz="1800" kern="1200" dirty="0"/>
            <a:t> en </a:t>
          </a:r>
          <a:r>
            <a:rPr lang="fr-BE" sz="1800" kern="1200" dirty="0" err="1"/>
            <a:t>een</a:t>
          </a:r>
          <a:r>
            <a:rPr lang="fr-BE" sz="1800" kern="1200" dirty="0"/>
            <a:t> </a:t>
          </a:r>
          <a:r>
            <a:rPr lang="fr-BE" sz="1800" kern="1200" dirty="0" err="1"/>
            <a:t>stempel</a:t>
          </a:r>
          <a:r>
            <a:rPr lang="fr-BE" sz="1800" kern="1200" dirty="0"/>
            <a:t> « </a:t>
          </a:r>
          <a:r>
            <a:rPr lang="fr-BE" sz="1800" kern="1200" dirty="0" err="1"/>
            <a:t>heeft</a:t>
          </a:r>
          <a:r>
            <a:rPr lang="fr-BE" sz="1800" kern="1200" dirty="0"/>
            <a:t> per </a:t>
          </a:r>
          <a:r>
            <a:rPr lang="fr-BE" sz="1800" kern="1200" dirty="0" err="1"/>
            <a:t>volmacht</a:t>
          </a:r>
          <a:r>
            <a:rPr lang="fr-BE" sz="1800" kern="1200" dirty="0"/>
            <a:t> </a:t>
          </a:r>
          <a:r>
            <a:rPr lang="fr-BE" sz="1800" kern="1200" dirty="0" err="1"/>
            <a:t>gestemd</a:t>
          </a:r>
          <a:r>
            <a:rPr lang="fr-BE" sz="1800" kern="1200" dirty="0"/>
            <a:t> »</a:t>
          </a:r>
        </a:p>
      </dsp:txBody>
      <dsp:txXfrm>
        <a:off x="2322443" y="3765293"/>
        <a:ext cx="2495923" cy="930163"/>
      </dsp:txXfrm>
    </dsp:sp>
    <dsp:sp modelId="{48149938-2DFE-4E08-8F17-2A3E81ACD283}">
      <dsp:nvSpPr>
        <dsp:cNvPr id="0" name=""/>
        <dsp:cNvSpPr/>
      </dsp:nvSpPr>
      <dsp:spPr>
        <a:xfrm rot="10774386">
          <a:off x="2626973" y="2469608"/>
          <a:ext cx="882419" cy="0"/>
        </a:xfrm>
        <a:custGeom>
          <a:avLst/>
          <a:gdLst/>
          <a:ahLst/>
          <a:cxnLst/>
          <a:rect l="0" t="0" r="0" b="0"/>
          <a:pathLst>
            <a:path>
              <a:moveTo>
                <a:pt x="0" y="0"/>
              </a:moveTo>
              <a:lnTo>
                <a:pt x="882419"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BD5A4F-7E87-44AB-BC08-BD5C6BA44298}">
      <dsp:nvSpPr>
        <dsp:cNvPr id="0" name=""/>
        <dsp:cNvSpPr/>
      </dsp:nvSpPr>
      <dsp:spPr>
        <a:xfrm>
          <a:off x="298101" y="1966170"/>
          <a:ext cx="2328884" cy="103080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fr-BE" sz="1800" kern="1200" dirty="0"/>
            <a:t>De in te </a:t>
          </a:r>
          <a:r>
            <a:rPr lang="fr-BE" sz="1800" kern="1200" dirty="0" err="1"/>
            <a:t>vullen</a:t>
          </a:r>
          <a:r>
            <a:rPr lang="fr-BE" sz="1800" kern="1200" dirty="0"/>
            <a:t> </a:t>
          </a:r>
          <a:r>
            <a:rPr lang="fr-BE" sz="1800" kern="1200" dirty="0" err="1"/>
            <a:t>formulieren</a:t>
          </a:r>
          <a:r>
            <a:rPr lang="fr-BE" sz="1800" kern="1200" dirty="0"/>
            <a:t>/</a:t>
          </a:r>
          <a:r>
            <a:rPr lang="fr-BE" sz="1800" kern="1200" dirty="0" err="1"/>
            <a:t>lijsten</a:t>
          </a:r>
          <a:r>
            <a:rPr lang="fr-BE" sz="1800" kern="1200" dirty="0"/>
            <a:t> en </a:t>
          </a:r>
          <a:r>
            <a:rPr lang="fr-BE" sz="1800" kern="1200" dirty="0" err="1"/>
            <a:t>omslagen</a:t>
          </a:r>
          <a:endParaRPr lang="fr-BE" sz="1800" kern="1200" dirty="0"/>
        </a:p>
      </dsp:txBody>
      <dsp:txXfrm>
        <a:off x="348421" y="2016490"/>
        <a:ext cx="2228244" cy="930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3FDFC-F632-4705-99EF-BF6798443714}">
      <dsp:nvSpPr>
        <dsp:cNvPr id="0" name=""/>
        <dsp:cNvSpPr/>
      </dsp:nvSpPr>
      <dsp:spPr>
        <a:xfrm>
          <a:off x="57386" y="1516745"/>
          <a:ext cx="11109183" cy="1626090"/>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AC1DD31-9810-4D79-8BFD-049F72CE50BE}">
      <dsp:nvSpPr>
        <dsp:cNvPr id="0" name=""/>
        <dsp:cNvSpPr/>
      </dsp:nvSpPr>
      <dsp:spPr>
        <a:xfrm>
          <a:off x="109875" y="834184"/>
          <a:ext cx="2154940" cy="102774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Bijzitter</a:t>
          </a:r>
          <a:r>
            <a:rPr lang="fr-BE" sz="1400" i="1" kern="1200" dirty="0">
              <a:ln w="0"/>
              <a:effectLst>
                <a:outerShdw blurRad="38100" dist="38100" dir="2700000" algn="tl">
                  <a:srgbClr val="000000">
                    <a:alpha val="43137"/>
                  </a:srgbClr>
                </a:outerShdw>
              </a:effectLst>
            </a:rPr>
            <a:t> 1</a:t>
          </a:r>
        </a:p>
        <a:p>
          <a:pPr lvl="0" algn="ctr" defTabSz="622300">
            <a:lnSpc>
              <a:spcPct val="90000"/>
            </a:lnSpc>
            <a:spcBef>
              <a:spcPct val="0"/>
            </a:spcBef>
            <a:spcAft>
              <a:spcPct val="35000"/>
            </a:spcAft>
          </a:pPr>
          <a:r>
            <a:rPr lang="fr-BE" sz="1200" kern="1200" dirty="0" err="1">
              <a:ln w="0"/>
            </a:rPr>
            <a:t>Ontvangt</a:t>
          </a:r>
          <a:r>
            <a:rPr lang="fr-BE" sz="1200" kern="1200" dirty="0">
              <a:ln w="0"/>
            </a:rPr>
            <a:t> de </a:t>
          </a:r>
          <a:r>
            <a:rPr lang="fr-BE" sz="1200" kern="1200" dirty="0" err="1">
              <a:ln w="0"/>
            </a:rPr>
            <a:t>oproepingsbrief</a:t>
          </a:r>
          <a:r>
            <a:rPr lang="fr-BE" sz="1200" kern="1200" dirty="0">
              <a:ln w="0"/>
            </a:rPr>
            <a:t> en </a:t>
          </a:r>
          <a:r>
            <a:rPr lang="fr-BE" sz="1200" kern="1200" dirty="0" err="1">
              <a:ln w="0"/>
            </a:rPr>
            <a:t>een</a:t>
          </a:r>
          <a:r>
            <a:rPr lang="fr-BE" sz="1200" kern="1200" dirty="0">
              <a:ln w="0"/>
            </a:rPr>
            <a:t> </a:t>
          </a:r>
          <a:r>
            <a:rPr lang="nl-BE" sz="1200" kern="1200" dirty="0"/>
            <a:t>identiteitsdocument </a:t>
          </a:r>
          <a:r>
            <a:rPr lang="fr-BE" sz="1200" kern="1200" dirty="0">
              <a:ln w="0"/>
            </a:rPr>
            <a:t>*van de </a:t>
          </a:r>
          <a:r>
            <a:rPr lang="fr-BE" sz="1200" kern="1200" dirty="0" err="1">
              <a:ln w="0"/>
            </a:rPr>
            <a:t>kiezer</a:t>
          </a:r>
          <a:endParaRPr lang="fr-BE" sz="1200" b="0" i="1" kern="1200" cap="none" spc="0" dirty="0">
            <a:ln w="0"/>
            <a:effectLst/>
          </a:endParaRPr>
        </a:p>
      </dsp:txBody>
      <dsp:txXfrm>
        <a:off x="109875" y="834184"/>
        <a:ext cx="2154940" cy="1027749"/>
      </dsp:txXfrm>
    </dsp:sp>
    <dsp:sp modelId="{22B01F77-FFB9-49F2-81F0-4C1B269B11D8}">
      <dsp:nvSpPr>
        <dsp:cNvPr id="0" name=""/>
        <dsp:cNvSpPr/>
      </dsp:nvSpPr>
      <dsp:spPr>
        <a:xfrm>
          <a:off x="945306" y="2076030"/>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4563AA-F0E2-4FE6-B9D9-F2112EB6BC57}">
      <dsp:nvSpPr>
        <dsp:cNvPr id="0" name=""/>
        <dsp:cNvSpPr/>
      </dsp:nvSpPr>
      <dsp:spPr>
        <a:xfrm>
          <a:off x="2168799" y="2807876"/>
          <a:ext cx="1395460" cy="158500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Bijzitter</a:t>
          </a:r>
          <a:r>
            <a:rPr lang="fr-BE" sz="1400" i="1" kern="1200" dirty="0">
              <a:ln w="0"/>
              <a:effectLst>
                <a:outerShdw blurRad="38100" dist="38100" dir="2700000" algn="tl">
                  <a:srgbClr val="000000">
                    <a:alpha val="43137"/>
                  </a:srgbClr>
                </a:outerShdw>
              </a:effectLst>
            </a:rPr>
            <a:t> 2</a:t>
          </a:r>
        </a:p>
        <a:p>
          <a:pPr lvl="0" algn="ctr" defTabSz="622300">
            <a:lnSpc>
              <a:spcPct val="90000"/>
            </a:lnSpc>
            <a:spcBef>
              <a:spcPct val="0"/>
            </a:spcBef>
            <a:spcAft>
              <a:spcPct val="35000"/>
            </a:spcAft>
          </a:pPr>
          <a:r>
            <a:rPr lang="fr-BE" sz="1400" kern="1200" dirty="0" err="1">
              <a:ln w="0"/>
            </a:rPr>
            <a:t>Ontvangt</a:t>
          </a:r>
          <a:r>
            <a:rPr lang="fr-BE" sz="1400" kern="1200" dirty="0">
              <a:ln w="0"/>
            </a:rPr>
            <a:t> de </a:t>
          </a:r>
          <a:r>
            <a:rPr lang="fr-BE" sz="1400" kern="1200" dirty="0" err="1">
              <a:ln w="0"/>
            </a:rPr>
            <a:t>documenten</a:t>
          </a:r>
          <a:r>
            <a:rPr lang="fr-BE" sz="1400" kern="1200" dirty="0">
              <a:ln w="0"/>
            </a:rPr>
            <a:t>  en </a:t>
          </a:r>
          <a:r>
            <a:rPr lang="fr-BE" sz="1400" kern="1200" dirty="0" err="1">
              <a:ln w="0"/>
            </a:rPr>
            <a:t>duidt</a:t>
          </a:r>
          <a:r>
            <a:rPr lang="fr-BE" sz="1400" kern="1200" dirty="0">
              <a:ln w="0"/>
            </a:rPr>
            <a:t> de </a:t>
          </a:r>
          <a:r>
            <a:rPr lang="fr-BE" sz="1400" kern="1200" dirty="0" err="1">
              <a:ln w="0"/>
            </a:rPr>
            <a:t>kiezer</a:t>
          </a:r>
          <a:r>
            <a:rPr lang="fr-BE" sz="1400" kern="1200" dirty="0">
              <a:ln w="0"/>
            </a:rPr>
            <a:t> </a:t>
          </a:r>
          <a:r>
            <a:rPr lang="fr-BE" sz="1400" kern="1200" dirty="0" err="1">
              <a:ln w="0"/>
            </a:rPr>
            <a:t>aan</a:t>
          </a:r>
          <a:r>
            <a:rPr lang="fr-BE" sz="1400" kern="1200" dirty="0">
              <a:ln w="0"/>
            </a:rPr>
            <a:t> op de </a:t>
          </a:r>
          <a:r>
            <a:rPr lang="fr-BE" sz="1400" kern="1200" dirty="0" err="1">
              <a:ln w="0"/>
            </a:rPr>
            <a:t>eerste</a:t>
          </a:r>
          <a:r>
            <a:rPr lang="fr-BE" sz="1400" kern="1200" dirty="0">
              <a:ln w="0"/>
            </a:rPr>
            <a:t> </a:t>
          </a:r>
          <a:r>
            <a:rPr lang="fr-BE" sz="1400" kern="1200" dirty="0" err="1">
              <a:ln w="0"/>
            </a:rPr>
            <a:t>aanstiplijst</a:t>
          </a:r>
          <a:endParaRPr lang="fr-BE" sz="1400" b="0" i="1" kern="1200" cap="none" spc="0" dirty="0">
            <a:ln w="0"/>
            <a:effectLst/>
          </a:endParaRPr>
        </a:p>
      </dsp:txBody>
      <dsp:txXfrm>
        <a:off x="2168799" y="2807876"/>
        <a:ext cx="1395460" cy="1585009"/>
      </dsp:txXfrm>
    </dsp:sp>
    <dsp:sp modelId="{7F73B8C6-ABD7-46A0-966E-175D70D6160C}">
      <dsp:nvSpPr>
        <dsp:cNvPr id="0" name=""/>
        <dsp:cNvSpPr/>
      </dsp:nvSpPr>
      <dsp:spPr>
        <a:xfrm>
          <a:off x="2526714" y="2040804"/>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0BDE90-B97B-412F-AE54-8413DFCC0F66}">
      <dsp:nvSpPr>
        <dsp:cNvPr id="0" name=""/>
        <dsp:cNvSpPr/>
      </dsp:nvSpPr>
      <dsp:spPr>
        <a:xfrm>
          <a:off x="3706024" y="744476"/>
          <a:ext cx="1505433" cy="118057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Secretaris</a:t>
          </a:r>
          <a:endParaRPr lang="fr-BE" sz="1400" i="1" kern="1200" dirty="0">
            <a:ln w="0"/>
            <a:effectLst>
              <a:outerShdw blurRad="38100" dist="38100" dir="2700000" algn="tl">
                <a:srgbClr val="000000">
                  <a:alpha val="43137"/>
                </a:srgbClr>
              </a:outerShdw>
            </a:effectLst>
          </a:endParaRPr>
        </a:p>
        <a:p>
          <a:pPr lvl="0" algn="ctr" defTabSz="622300">
            <a:lnSpc>
              <a:spcPct val="90000"/>
            </a:lnSpc>
            <a:spcBef>
              <a:spcPct val="0"/>
            </a:spcBef>
            <a:spcAft>
              <a:spcPct val="35000"/>
            </a:spcAft>
          </a:pPr>
          <a:r>
            <a:rPr lang="fr-BE" sz="1400" kern="1200" dirty="0" err="1">
              <a:ln w="0"/>
            </a:rPr>
            <a:t>Stipt</a:t>
          </a:r>
          <a:r>
            <a:rPr lang="fr-BE" sz="1400" kern="1200" dirty="0">
              <a:ln w="0"/>
            </a:rPr>
            <a:t> de </a:t>
          </a:r>
          <a:r>
            <a:rPr lang="fr-BE" sz="1400" kern="1200" dirty="0" err="1">
              <a:ln w="0"/>
            </a:rPr>
            <a:t>kiezers</a:t>
          </a:r>
          <a:r>
            <a:rPr lang="fr-BE" sz="1400" kern="1200" dirty="0">
              <a:ln w="0"/>
            </a:rPr>
            <a:t> </a:t>
          </a:r>
          <a:r>
            <a:rPr lang="fr-BE" sz="1400" kern="1200" dirty="0" err="1">
              <a:ln w="0"/>
            </a:rPr>
            <a:t>aan</a:t>
          </a:r>
          <a:r>
            <a:rPr lang="fr-BE" sz="1400" kern="1200" dirty="0">
              <a:ln w="0"/>
            </a:rPr>
            <a:t> op de </a:t>
          </a:r>
          <a:r>
            <a:rPr lang="fr-BE" sz="1400" kern="1200" dirty="0" err="1">
              <a:ln w="0"/>
            </a:rPr>
            <a:t>tweede</a:t>
          </a:r>
          <a:r>
            <a:rPr lang="fr-BE" sz="1400" kern="1200" dirty="0">
              <a:ln w="0"/>
            </a:rPr>
            <a:t> </a:t>
          </a:r>
          <a:r>
            <a:rPr lang="fr-BE" sz="1400" kern="1200" dirty="0" err="1">
              <a:ln w="0"/>
            </a:rPr>
            <a:t>aanstiplijst</a:t>
          </a:r>
          <a:endParaRPr lang="fr-BE" sz="1400" b="0" i="1" kern="1200" cap="none" spc="0" dirty="0">
            <a:ln w="0"/>
            <a:effectLst/>
          </a:endParaRPr>
        </a:p>
      </dsp:txBody>
      <dsp:txXfrm>
        <a:off x="3706024" y="744476"/>
        <a:ext cx="1505433" cy="1180579"/>
      </dsp:txXfrm>
    </dsp:sp>
    <dsp:sp modelId="{1ACF7D02-166E-4B5A-BB2F-28E43CE37851}">
      <dsp:nvSpPr>
        <dsp:cNvPr id="0" name=""/>
        <dsp:cNvSpPr/>
      </dsp:nvSpPr>
      <dsp:spPr>
        <a:xfrm>
          <a:off x="4094678" y="2065714"/>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8C5657-9EA9-4BB1-9B53-BAA328BC0C80}">
      <dsp:nvSpPr>
        <dsp:cNvPr id="0" name=""/>
        <dsp:cNvSpPr/>
      </dsp:nvSpPr>
      <dsp:spPr>
        <a:xfrm>
          <a:off x="5227648" y="2813744"/>
          <a:ext cx="1447597" cy="937983"/>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Bijzitter</a:t>
          </a:r>
          <a:r>
            <a:rPr lang="fr-BE" sz="1400" i="1" kern="1200" dirty="0">
              <a:ln w="0"/>
              <a:effectLst>
                <a:outerShdw blurRad="38100" dist="38100" dir="2700000" algn="tl">
                  <a:srgbClr val="000000">
                    <a:alpha val="43137"/>
                  </a:srgbClr>
                </a:outerShdw>
              </a:effectLst>
            </a:rPr>
            <a:t> 3</a:t>
          </a:r>
        </a:p>
        <a:p>
          <a:pPr lvl="0" algn="ctr" defTabSz="622300">
            <a:lnSpc>
              <a:spcPct val="90000"/>
            </a:lnSpc>
            <a:spcBef>
              <a:spcPct val="0"/>
            </a:spcBef>
            <a:spcAft>
              <a:spcPct val="35000"/>
            </a:spcAft>
          </a:pPr>
          <a:r>
            <a:rPr lang="fr-BE" sz="1400" kern="1200" dirty="0" err="1">
              <a:ln w="0"/>
            </a:rPr>
            <a:t>Geeft</a:t>
          </a:r>
          <a:r>
            <a:rPr lang="fr-BE" sz="1400" kern="1200" dirty="0">
              <a:ln w="0"/>
            </a:rPr>
            <a:t> de </a:t>
          </a:r>
          <a:r>
            <a:rPr lang="fr-BE" sz="1400" kern="1200" dirty="0" err="1">
              <a:ln w="0"/>
            </a:rPr>
            <a:t>chipkaarten</a:t>
          </a:r>
          <a:r>
            <a:rPr lang="fr-BE" sz="1400" kern="1200" dirty="0">
              <a:ln w="0"/>
            </a:rPr>
            <a:t> </a:t>
          </a:r>
          <a:r>
            <a:rPr lang="fr-BE" sz="1400" kern="1200" dirty="0" err="1">
              <a:ln w="0"/>
            </a:rPr>
            <a:t>aan</a:t>
          </a:r>
          <a:r>
            <a:rPr lang="fr-BE" sz="1400" kern="1200" dirty="0">
              <a:ln w="0"/>
            </a:rPr>
            <a:t> de </a:t>
          </a:r>
          <a:r>
            <a:rPr lang="fr-BE" sz="1400" kern="1200" dirty="0" err="1">
              <a:ln w="0"/>
            </a:rPr>
            <a:t>kiezer</a:t>
          </a:r>
          <a:endParaRPr lang="fr-BE" sz="1400" b="0" i="1" kern="1200" cap="none" spc="0" dirty="0">
            <a:ln w="0"/>
            <a:effectLst/>
          </a:endParaRPr>
        </a:p>
      </dsp:txBody>
      <dsp:txXfrm>
        <a:off x="5227648" y="2813744"/>
        <a:ext cx="1447597" cy="937983"/>
      </dsp:txXfrm>
    </dsp:sp>
    <dsp:sp modelId="{5D756EAF-2CAA-476E-BFE7-AE0808EC4609}">
      <dsp:nvSpPr>
        <dsp:cNvPr id="0" name=""/>
        <dsp:cNvSpPr/>
      </dsp:nvSpPr>
      <dsp:spPr>
        <a:xfrm>
          <a:off x="5731103" y="2063808"/>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52962E-22DA-4256-9EFF-F817118F3500}">
      <dsp:nvSpPr>
        <dsp:cNvPr id="0" name=""/>
        <dsp:cNvSpPr/>
      </dsp:nvSpPr>
      <dsp:spPr>
        <a:xfrm>
          <a:off x="6766964" y="410933"/>
          <a:ext cx="1931394" cy="150943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Voorzitter</a:t>
          </a:r>
          <a:endParaRPr lang="fr-BE" sz="1400" i="1" kern="1200" dirty="0">
            <a:ln w="0"/>
            <a:effectLst>
              <a:outerShdw blurRad="38100" dist="38100" dir="2700000" algn="tl">
                <a:srgbClr val="000000">
                  <a:alpha val="43137"/>
                </a:srgbClr>
              </a:outerShdw>
            </a:effectLst>
          </a:endParaRPr>
        </a:p>
        <a:p>
          <a:pPr lvl="0" algn="ctr" defTabSz="622300">
            <a:lnSpc>
              <a:spcPct val="90000"/>
            </a:lnSpc>
            <a:spcBef>
              <a:spcPct val="0"/>
            </a:spcBef>
            <a:spcAft>
              <a:spcPct val="35000"/>
            </a:spcAft>
          </a:pPr>
          <a:r>
            <a:rPr lang="fr-BE" sz="1400" kern="1200" dirty="0" err="1">
              <a:ln w="0"/>
            </a:rPr>
            <a:t>Activeert</a:t>
          </a:r>
          <a:r>
            <a:rPr lang="fr-BE" sz="1400" kern="1200" dirty="0">
              <a:ln w="0"/>
            </a:rPr>
            <a:t> de </a:t>
          </a:r>
          <a:r>
            <a:rPr lang="fr-BE" sz="1400" kern="1200" dirty="0" err="1">
              <a:ln w="0"/>
            </a:rPr>
            <a:t>chipkaarten</a:t>
          </a:r>
          <a:r>
            <a:rPr lang="fr-BE" sz="1400" kern="1200" dirty="0">
              <a:ln w="0"/>
            </a:rPr>
            <a:t> en </a:t>
          </a:r>
          <a:r>
            <a:rPr lang="fr-BE" sz="1400" kern="1200" dirty="0" err="1">
              <a:ln w="0"/>
            </a:rPr>
            <a:t>ziet</a:t>
          </a:r>
          <a:r>
            <a:rPr lang="fr-BE" sz="1400" kern="1200" dirty="0">
              <a:ln w="0"/>
            </a:rPr>
            <a:t> </a:t>
          </a:r>
          <a:r>
            <a:rPr lang="fr-BE" sz="1400" kern="1200" dirty="0" err="1">
              <a:ln w="0"/>
            </a:rPr>
            <a:t>erop</a:t>
          </a:r>
          <a:r>
            <a:rPr lang="fr-BE" sz="1400" kern="1200" dirty="0">
              <a:ln w="0"/>
            </a:rPr>
            <a:t> </a:t>
          </a:r>
          <a:r>
            <a:rPr lang="fr-BE" sz="1400" kern="1200" dirty="0" err="1">
              <a:ln w="0"/>
            </a:rPr>
            <a:t>toe</a:t>
          </a:r>
          <a:r>
            <a:rPr lang="fr-BE" sz="1400" kern="1200" dirty="0">
              <a:ln w="0"/>
            </a:rPr>
            <a:t> </a:t>
          </a:r>
          <a:r>
            <a:rPr lang="fr-BE" sz="1400" kern="1200" dirty="0" err="1">
              <a:ln w="0"/>
            </a:rPr>
            <a:t>dat</a:t>
          </a:r>
          <a:r>
            <a:rPr lang="fr-BE" sz="1400" kern="1200" dirty="0">
              <a:ln w="0"/>
            </a:rPr>
            <a:t> de </a:t>
          </a:r>
          <a:r>
            <a:rPr lang="fr-BE" sz="1400" kern="1200" dirty="0" err="1">
              <a:ln w="0"/>
            </a:rPr>
            <a:t>stembiljetten</a:t>
          </a:r>
          <a:r>
            <a:rPr lang="fr-BE" sz="1400" kern="1200" dirty="0">
              <a:ln w="0"/>
            </a:rPr>
            <a:t> </a:t>
          </a:r>
          <a:r>
            <a:rPr lang="fr-BE" sz="1400" kern="1200" dirty="0" err="1">
              <a:ln w="0"/>
            </a:rPr>
            <a:t>juist</a:t>
          </a:r>
          <a:r>
            <a:rPr lang="fr-BE" sz="1400" kern="1200" dirty="0">
              <a:ln w="0"/>
            </a:rPr>
            <a:t> </a:t>
          </a:r>
          <a:r>
            <a:rPr lang="fr-BE" sz="1400" kern="1200" dirty="0" err="1">
              <a:ln w="0"/>
            </a:rPr>
            <a:t>worden</a:t>
          </a:r>
          <a:r>
            <a:rPr lang="fr-BE" sz="1400" kern="1200" dirty="0">
              <a:ln w="0"/>
            </a:rPr>
            <a:t> </a:t>
          </a:r>
          <a:r>
            <a:rPr lang="fr-BE" sz="1400" kern="1200" dirty="0" err="1">
              <a:ln w="0"/>
            </a:rPr>
            <a:t>gescand</a:t>
          </a:r>
          <a:endParaRPr lang="fr-BE" sz="1400" b="0" i="0" kern="1200" cap="none" spc="0" dirty="0">
            <a:ln w="0"/>
            <a:effectLst/>
          </a:endParaRPr>
        </a:p>
      </dsp:txBody>
      <dsp:txXfrm>
        <a:off x="6766964" y="410933"/>
        <a:ext cx="1931394" cy="1509439"/>
      </dsp:txXfrm>
    </dsp:sp>
    <dsp:sp modelId="{AE126F8C-D8A6-4B0D-9BA0-4EB400782C1B}">
      <dsp:nvSpPr>
        <dsp:cNvPr id="0" name=""/>
        <dsp:cNvSpPr/>
      </dsp:nvSpPr>
      <dsp:spPr>
        <a:xfrm>
          <a:off x="7630129" y="2067030"/>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3A8E71-79B3-4ECF-9AC4-EEA24F4E3E16}">
      <dsp:nvSpPr>
        <dsp:cNvPr id="0" name=""/>
        <dsp:cNvSpPr/>
      </dsp:nvSpPr>
      <dsp:spPr>
        <a:xfrm>
          <a:off x="8605676" y="2841287"/>
          <a:ext cx="1753188" cy="169695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Bijzitter</a:t>
          </a:r>
          <a:r>
            <a:rPr lang="fr-BE" sz="1400" i="1" kern="1200" dirty="0">
              <a:ln w="0"/>
              <a:effectLst>
                <a:outerShdw blurRad="38100" dist="38100" dir="2700000" algn="tl">
                  <a:srgbClr val="000000">
                    <a:alpha val="43137"/>
                  </a:srgbClr>
                </a:outerShdw>
              </a:effectLst>
            </a:rPr>
            <a:t> 4</a:t>
          </a:r>
        </a:p>
        <a:p>
          <a:pPr lvl="0" algn="ctr" defTabSz="622300">
            <a:lnSpc>
              <a:spcPct val="90000"/>
            </a:lnSpc>
            <a:spcBef>
              <a:spcPct val="0"/>
            </a:spcBef>
            <a:spcAft>
              <a:spcPct val="35000"/>
            </a:spcAft>
          </a:pPr>
          <a:r>
            <a:rPr lang="fr-BE" sz="1200" kern="1200" dirty="0" err="1">
              <a:ln w="0"/>
            </a:rPr>
            <a:t>Stempelt</a:t>
          </a:r>
          <a:r>
            <a:rPr lang="fr-BE" sz="1200" kern="1200" dirty="0">
              <a:ln w="0"/>
            </a:rPr>
            <a:t> de </a:t>
          </a:r>
          <a:r>
            <a:rPr lang="fr-BE" sz="1200" kern="1200" dirty="0" err="1">
              <a:ln w="0"/>
            </a:rPr>
            <a:t>oproepingsbrieven</a:t>
          </a:r>
          <a:r>
            <a:rPr lang="fr-BE" sz="1200" kern="1200" dirty="0">
              <a:ln w="0"/>
            </a:rPr>
            <a:t> </a:t>
          </a:r>
          <a:r>
            <a:rPr lang="fr-BE" sz="1200" kern="1200" dirty="0" err="1">
              <a:ln w="0"/>
            </a:rPr>
            <a:t>af</a:t>
          </a:r>
          <a:r>
            <a:rPr lang="fr-BE" sz="1200" kern="1200" dirty="0">
              <a:ln w="0"/>
            </a:rPr>
            <a:t> met de </a:t>
          </a:r>
          <a:r>
            <a:rPr lang="fr-BE" sz="1200" kern="1200" dirty="0" err="1">
              <a:ln w="0"/>
            </a:rPr>
            <a:t>datumstempel</a:t>
          </a:r>
          <a:r>
            <a:rPr lang="fr-BE" sz="1200" kern="1200" dirty="0">
              <a:ln w="0"/>
            </a:rPr>
            <a:t> en </a:t>
          </a:r>
          <a:r>
            <a:rPr lang="fr-BE" sz="1200" kern="1200" dirty="0" err="1">
              <a:ln w="0"/>
            </a:rPr>
            <a:t>geeft</a:t>
          </a:r>
          <a:r>
            <a:rPr lang="fr-BE" sz="1200" kern="1200" dirty="0">
              <a:ln w="0"/>
            </a:rPr>
            <a:t> </a:t>
          </a:r>
          <a:r>
            <a:rPr lang="fr-BE" sz="1200" kern="1200" dirty="0" err="1">
              <a:ln w="0"/>
            </a:rPr>
            <a:t>deze</a:t>
          </a:r>
          <a:r>
            <a:rPr lang="fr-BE" sz="1200" kern="1200" dirty="0">
              <a:ln w="0"/>
            </a:rPr>
            <a:t> </a:t>
          </a:r>
          <a:r>
            <a:rPr lang="fr-BE" sz="1200" kern="1200" dirty="0" err="1">
              <a:ln w="0"/>
            </a:rPr>
            <a:t>terug</a:t>
          </a:r>
          <a:r>
            <a:rPr lang="fr-BE" sz="1200" kern="1200" dirty="0">
              <a:ln w="0"/>
            </a:rPr>
            <a:t> </a:t>
          </a:r>
          <a:r>
            <a:rPr lang="fr-BE" sz="1200" kern="1200" dirty="0" err="1">
              <a:ln w="0"/>
            </a:rPr>
            <a:t>aan</a:t>
          </a:r>
          <a:r>
            <a:rPr lang="fr-BE" sz="1200" kern="1200" dirty="0">
              <a:ln w="0"/>
            </a:rPr>
            <a:t> de </a:t>
          </a:r>
          <a:r>
            <a:rPr lang="fr-BE" sz="1200" kern="1200" dirty="0" err="1">
              <a:ln w="0"/>
            </a:rPr>
            <a:t>kiezer</a:t>
          </a:r>
          <a:r>
            <a:rPr lang="fr-BE" sz="1200" kern="1200" dirty="0">
              <a:ln w="0"/>
            </a:rPr>
            <a:t>, </a:t>
          </a:r>
          <a:r>
            <a:rPr lang="fr-BE" sz="1200" kern="1200" dirty="0" err="1">
              <a:ln w="0"/>
            </a:rPr>
            <a:t>samen</a:t>
          </a:r>
          <a:r>
            <a:rPr lang="fr-BE" sz="1200" kern="1200" dirty="0">
              <a:ln w="0"/>
            </a:rPr>
            <a:t> met het </a:t>
          </a:r>
          <a:r>
            <a:rPr lang="nl-BE" sz="1200" kern="1200" dirty="0">
              <a:ln w="0"/>
            </a:rPr>
            <a:t>identiteitsdocument</a:t>
          </a:r>
          <a:endParaRPr lang="fr-BE" sz="1200" kern="1200" dirty="0">
            <a:ln w="0"/>
          </a:endParaRPr>
        </a:p>
      </dsp:txBody>
      <dsp:txXfrm>
        <a:off x="8605676" y="2841287"/>
        <a:ext cx="1753188" cy="1696959"/>
      </dsp:txXfrm>
    </dsp:sp>
    <dsp:sp modelId="{01E4F57C-EC0D-4859-9F00-9F4FE08143F2}">
      <dsp:nvSpPr>
        <dsp:cNvPr id="0" name=""/>
        <dsp:cNvSpPr/>
      </dsp:nvSpPr>
      <dsp:spPr>
        <a:xfrm>
          <a:off x="9152083" y="1802959"/>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FB2FD-35AF-4255-8522-F9F4266AA7AF}">
      <dsp:nvSpPr>
        <dsp:cNvPr id="0" name=""/>
        <dsp:cNvSpPr/>
      </dsp:nvSpPr>
      <dsp:spPr>
        <a:xfrm>
          <a:off x="10021" y="146930"/>
          <a:ext cx="902711" cy="1182277"/>
        </a:xfrm>
        <a:prstGeom prst="roundRect">
          <a:avLst>
            <a:gd name="adj" fmla="val 10000"/>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BE" sz="1200" b="0" strike="noStrike" kern="1200" cap="none" baseline="0" dirty="0" err="1">
              <a:solidFill>
                <a:schemeClr val="tx1"/>
              </a:solidFill>
              <a:effectLst/>
              <a:latin typeface="+mn-lt"/>
            </a:rPr>
            <a:t>Kiezer</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gaat</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naar</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stemhokje</a:t>
          </a:r>
          <a:endParaRPr lang="fr-BE" sz="1200" b="0" strike="noStrike" kern="1200" cap="none" baseline="0" dirty="0">
            <a:solidFill>
              <a:schemeClr val="tx1"/>
            </a:solidFill>
            <a:effectLst/>
            <a:latin typeface="+mn-lt"/>
          </a:endParaRPr>
        </a:p>
      </dsp:txBody>
      <dsp:txXfrm>
        <a:off x="36461" y="173370"/>
        <a:ext cx="849831" cy="1129397"/>
      </dsp:txXfrm>
    </dsp:sp>
    <dsp:sp modelId="{B454D7DC-9F90-4DD8-A309-20CABC477E44}">
      <dsp:nvSpPr>
        <dsp:cNvPr id="0" name=""/>
        <dsp:cNvSpPr/>
      </dsp:nvSpPr>
      <dsp:spPr>
        <a:xfrm>
          <a:off x="1003004" y="626133"/>
          <a:ext cx="191374" cy="223872"/>
        </a:xfrm>
        <a:prstGeom prst="rightArrow">
          <a:avLst>
            <a:gd name="adj1" fmla="val 60000"/>
            <a:gd name="adj2" fmla="val 50000"/>
          </a:avLst>
        </a:prstGeom>
        <a:gradFill rotWithShape="0">
          <a:gsLst>
            <a:gs pos="0">
              <a:schemeClr val="accent3">
                <a:shade val="90000"/>
                <a:hueOff val="0"/>
                <a:satOff val="0"/>
                <a:lumOff val="0"/>
                <a:alphaOff val="0"/>
                <a:satMod val="103000"/>
                <a:lumMod val="102000"/>
                <a:tint val="94000"/>
              </a:schemeClr>
            </a:gs>
            <a:gs pos="50000">
              <a:schemeClr val="accent3">
                <a:shade val="90000"/>
                <a:hueOff val="0"/>
                <a:satOff val="0"/>
                <a:lumOff val="0"/>
                <a:alphaOff val="0"/>
                <a:satMod val="110000"/>
                <a:lumMod val="100000"/>
                <a:shade val="100000"/>
              </a:schemeClr>
            </a:gs>
            <a:gs pos="100000">
              <a:schemeClr val="accent3">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effectLst/>
            <a:latin typeface="+mn-lt"/>
          </a:endParaRPr>
        </a:p>
      </dsp:txBody>
      <dsp:txXfrm>
        <a:off x="1003004" y="670907"/>
        <a:ext cx="133962" cy="134324"/>
      </dsp:txXfrm>
    </dsp:sp>
    <dsp:sp modelId="{F482B864-F122-4D94-B5A3-2239FEF78D61}">
      <dsp:nvSpPr>
        <dsp:cNvPr id="0" name=""/>
        <dsp:cNvSpPr/>
      </dsp:nvSpPr>
      <dsp:spPr>
        <a:xfrm>
          <a:off x="1273817" y="146930"/>
          <a:ext cx="902711" cy="1182277"/>
        </a:xfrm>
        <a:prstGeom prst="roundRect">
          <a:avLst>
            <a:gd name="adj" fmla="val 10000"/>
          </a:avLst>
        </a:prstGeom>
        <a:gradFill rotWithShape="0">
          <a:gsLst>
            <a:gs pos="0">
              <a:schemeClr val="accent3">
                <a:shade val="50000"/>
                <a:hueOff val="0"/>
                <a:satOff val="0"/>
                <a:lumOff val="10275"/>
                <a:alphaOff val="0"/>
                <a:satMod val="103000"/>
                <a:lumMod val="102000"/>
                <a:tint val="94000"/>
              </a:schemeClr>
            </a:gs>
            <a:gs pos="50000">
              <a:schemeClr val="accent3">
                <a:shade val="50000"/>
                <a:hueOff val="0"/>
                <a:satOff val="0"/>
                <a:lumOff val="10275"/>
                <a:alphaOff val="0"/>
                <a:satMod val="110000"/>
                <a:lumMod val="100000"/>
                <a:shade val="100000"/>
              </a:schemeClr>
            </a:gs>
            <a:gs pos="100000">
              <a:schemeClr val="accent3">
                <a:shade val="50000"/>
                <a:hueOff val="0"/>
                <a:satOff val="0"/>
                <a:lumOff val="102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BE" sz="1200" b="0" strike="noStrike" kern="1200" cap="none" baseline="0" dirty="0">
              <a:solidFill>
                <a:schemeClr val="tx1"/>
              </a:solidFill>
              <a:effectLst/>
              <a:latin typeface="+mn-lt"/>
            </a:rPr>
            <a:t>De </a:t>
          </a:r>
          <a:r>
            <a:rPr lang="fr-BE" sz="1200" b="0" strike="noStrike" kern="1200" cap="none" baseline="0" dirty="0" err="1">
              <a:solidFill>
                <a:schemeClr val="tx1"/>
              </a:solidFill>
              <a:effectLst/>
              <a:latin typeface="+mn-lt"/>
            </a:rPr>
            <a:t>kiezer</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brengt</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zijn</a:t>
          </a:r>
          <a:r>
            <a:rPr lang="fr-BE" sz="1200" b="0" strike="noStrike" kern="1200" cap="none" baseline="0" dirty="0">
              <a:solidFill>
                <a:schemeClr val="tx1"/>
              </a:solidFill>
              <a:effectLst/>
              <a:latin typeface="+mn-lt"/>
            </a:rPr>
            <a:t> stem </a:t>
          </a:r>
          <a:r>
            <a:rPr lang="fr-BE" sz="1200" b="0" strike="noStrike" kern="1200" cap="none" baseline="0" dirty="0" err="1">
              <a:solidFill>
                <a:schemeClr val="tx1"/>
              </a:solidFill>
              <a:effectLst/>
              <a:latin typeface="+mn-lt"/>
            </a:rPr>
            <a:t>uit</a:t>
          </a:r>
          <a:endParaRPr lang="fr-BE" sz="1200" b="0" strike="noStrike" kern="1200" cap="none" baseline="0" dirty="0">
            <a:solidFill>
              <a:schemeClr val="tx1"/>
            </a:solidFill>
            <a:effectLst/>
            <a:latin typeface="+mn-lt"/>
          </a:endParaRPr>
        </a:p>
      </dsp:txBody>
      <dsp:txXfrm>
        <a:off x="1300257" y="173370"/>
        <a:ext cx="849831" cy="1129397"/>
      </dsp:txXfrm>
    </dsp:sp>
    <dsp:sp modelId="{58BCB9BA-9E89-4A88-AF11-81C3D092E809}">
      <dsp:nvSpPr>
        <dsp:cNvPr id="0" name=""/>
        <dsp:cNvSpPr/>
      </dsp:nvSpPr>
      <dsp:spPr>
        <a:xfrm>
          <a:off x="2266801" y="626133"/>
          <a:ext cx="191374" cy="223872"/>
        </a:xfrm>
        <a:prstGeom prst="rightArrow">
          <a:avLst>
            <a:gd name="adj1" fmla="val 60000"/>
            <a:gd name="adj2" fmla="val 50000"/>
          </a:avLst>
        </a:prstGeom>
        <a:gradFill rotWithShape="0">
          <a:gsLst>
            <a:gs pos="0">
              <a:schemeClr val="accent3">
                <a:shade val="90000"/>
                <a:hueOff val="0"/>
                <a:satOff val="0"/>
                <a:lumOff val="7698"/>
                <a:alphaOff val="0"/>
                <a:satMod val="103000"/>
                <a:lumMod val="102000"/>
                <a:tint val="94000"/>
              </a:schemeClr>
            </a:gs>
            <a:gs pos="50000">
              <a:schemeClr val="accent3">
                <a:shade val="90000"/>
                <a:hueOff val="0"/>
                <a:satOff val="0"/>
                <a:lumOff val="7698"/>
                <a:alphaOff val="0"/>
                <a:satMod val="110000"/>
                <a:lumMod val="100000"/>
                <a:shade val="100000"/>
              </a:schemeClr>
            </a:gs>
            <a:gs pos="100000">
              <a:schemeClr val="accent3">
                <a:shade val="90000"/>
                <a:hueOff val="0"/>
                <a:satOff val="0"/>
                <a:lumOff val="76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effectLst/>
            <a:latin typeface="+mn-lt"/>
          </a:endParaRPr>
        </a:p>
      </dsp:txBody>
      <dsp:txXfrm>
        <a:off x="2266801" y="670907"/>
        <a:ext cx="133962" cy="134324"/>
      </dsp:txXfrm>
    </dsp:sp>
    <dsp:sp modelId="{9A2EED51-8675-4D1C-BE01-1D0279ECD357}">
      <dsp:nvSpPr>
        <dsp:cNvPr id="0" name=""/>
        <dsp:cNvSpPr/>
      </dsp:nvSpPr>
      <dsp:spPr>
        <a:xfrm>
          <a:off x="2537614" y="146930"/>
          <a:ext cx="1194531" cy="1182277"/>
        </a:xfrm>
        <a:prstGeom prst="roundRect">
          <a:avLst>
            <a:gd name="adj" fmla="val 10000"/>
          </a:avLst>
        </a:prstGeom>
        <a:gradFill rotWithShape="0">
          <a:gsLst>
            <a:gs pos="0">
              <a:schemeClr val="accent3">
                <a:shade val="50000"/>
                <a:hueOff val="0"/>
                <a:satOff val="0"/>
                <a:lumOff val="20550"/>
                <a:alphaOff val="0"/>
                <a:satMod val="103000"/>
                <a:lumMod val="102000"/>
                <a:tint val="94000"/>
              </a:schemeClr>
            </a:gs>
            <a:gs pos="50000">
              <a:schemeClr val="accent3">
                <a:shade val="50000"/>
                <a:hueOff val="0"/>
                <a:satOff val="0"/>
                <a:lumOff val="20550"/>
                <a:alphaOff val="0"/>
                <a:satMod val="110000"/>
                <a:lumMod val="100000"/>
                <a:shade val="100000"/>
              </a:schemeClr>
            </a:gs>
            <a:gs pos="100000">
              <a:schemeClr val="accent3">
                <a:shade val="50000"/>
                <a:hueOff val="0"/>
                <a:satOff val="0"/>
                <a:lumOff val="205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kern="1200" cap="none" baseline="0" dirty="0">
              <a:solidFill>
                <a:schemeClr val="tx1"/>
              </a:solidFill>
              <a:latin typeface="+mn-lt"/>
            </a:rPr>
            <a:t>Het </a:t>
          </a:r>
          <a:r>
            <a:rPr lang="fr-FR" sz="1200" b="0" kern="1200" cap="none" baseline="0" dirty="0" err="1">
              <a:solidFill>
                <a:schemeClr val="tx1"/>
              </a:solidFill>
              <a:latin typeface="+mn-lt"/>
            </a:rPr>
            <a:t>scherm</a:t>
          </a:r>
          <a:r>
            <a:rPr lang="fr-FR" sz="1200" b="0" kern="1200" cap="none" baseline="0" dirty="0">
              <a:solidFill>
                <a:schemeClr val="tx1"/>
              </a:solidFill>
              <a:latin typeface="+mn-lt"/>
            </a:rPr>
            <a:t> van de </a:t>
          </a:r>
          <a:r>
            <a:rPr lang="fr-FR" sz="1200" b="0" kern="1200" cap="none" baseline="0" dirty="0" err="1">
              <a:solidFill>
                <a:schemeClr val="tx1"/>
              </a:solidFill>
              <a:latin typeface="+mn-lt"/>
            </a:rPr>
            <a:t>stemcomputer</a:t>
          </a:r>
          <a:r>
            <a:rPr lang="fr-FR" sz="1200" b="0" kern="1200" cap="none" baseline="0" dirty="0">
              <a:solidFill>
                <a:schemeClr val="tx1"/>
              </a:solidFill>
              <a:latin typeface="+mn-lt"/>
            </a:rPr>
            <a:t> </a:t>
          </a:r>
          <a:r>
            <a:rPr lang="fr-FR" sz="1200" b="0" kern="1200" cap="none" baseline="0" dirty="0" err="1">
              <a:solidFill>
                <a:schemeClr val="tx1"/>
              </a:solidFill>
              <a:latin typeface="+mn-lt"/>
            </a:rPr>
            <a:t>toont</a:t>
          </a:r>
          <a:r>
            <a:rPr lang="fr-FR" sz="1200" b="0" kern="1200" cap="none" baseline="0" dirty="0">
              <a:solidFill>
                <a:schemeClr val="tx1"/>
              </a:solidFill>
              <a:latin typeface="+mn-lt"/>
            </a:rPr>
            <a:t> het </a:t>
          </a:r>
          <a:r>
            <a:rPr lang="fr-FR" sz="1200" b="0" kern="1200" cap="none" baseline="0" dirty="0">
              <a:solidFill>
                <a:srgbClr val="FF0000"/>
              </a:solidFill>
              <a:latin typeface="+mn-lt"/>
            </a:rPr>
            <a:t>type</a:t>
          </a:r>
          <a:r>
            <a:rPr lang="fr-FR" sz="1200" b="0" kern="1200" cap="none" baseline="0" dirty="0">
              <a:solidFill>
                <a:schemeClr val="tx1"/>
              </a:solidFill>
              <a:latin typeface="+mn-lt"/>
            </a:rPr>
            <a:t> </a:t>
          </a:r>
          <a:r>
            <a:rPr lang="fr-FR" sz="1200" b="0" kern="1200" cap="none" baseline="0" dirty="0" err="1">
              <a:solidFill>
                <a:schemeClr val="tx1"/>
              </a:solidFill>
              <a:latin typeface="+mn-lt"/>
            </a:rPr>
            <a:t>verkiezing</a:t>
          </a:r>
          <a:r>
            <a:rPr lang="fr-FR" sz="1200" b="0" kern="1200" cap="none" baseline="0" dirty="0">
              <a:solidFill>
                <a:schemeClr val="tx1"/>
              </a:solidFill>
              <a:latin typeface="+mn-lt"/>
            </a:rPr>
            <a:t> en de </a:t>
          </a:r>
          <a:r>
            <a:rPr lang="fr-FR" sz="1200" b="0" kern="1200" cap="none" baseline="0" dirty="0" err="1">
              <a:solidFill>
                <a:schemeClr val="tx1"/>
              </a:solidFill>
              <a:latin typeface="+mn-lt"/>
            </a:rPr>
            <a:t>lijsten</a:t>
          </a:r>
          <a:r>
            <a:rPr lang="fr-FR" sz="1200" b="0" kern="1200" cap="none" baseline="0" dirty="0">
              <a:solidFill>
                <a:schemeClr val="tx1"/>
              </a:solidFill>
              <a:latin typeface="+mn-lt"/>
            </a:rPr>
            <a:t> </a:t>
          </a:r>
          <a:endParaRPr lang="fr-BE" sz="1200" b="0" strike="noStrike" kern="1200" cap="none" baseline="0" dirty="0">
            <a:solidFill>
              <a:schemeClr val="tx1"/>
            </a:solidFill>
            <a:effectLst/>
            <a:latin typeface="+mn-lt"/>
          </a:endParaRPr>
        </a:p>
      </dsp:txBody>
      <dsp:txXfrm>
        <a:off x="2572242" y="181558"/>
        <a:ext cx="1125275" cy="1113021"/>
      </dsp:txXfrm>
    </dsp:sp>
    <dsp:sp modelId="{C365E503-1C8B-4E85-8522-6FBE6A0CBC58}">
      <dsp:nvSpPr>
        <dsp:cNvPr id="0" name=""/>
        <dsp:cNvSpPr/>
      </dsp:nvSpPr>
      <dsp:spPr>
        <a:xfrm>
          <a:off x="3822417" y="626133"/>
          <a:ext cx="191374" cy="223872"/>
        </a:xfrm>
        <a:prstGeom prst="rightArrow">
          <a:avLst>
            <a:gd name="adj1" fmla="val 60000"/>
            <a:gd name="adj2" fmla="val 50000"/>
          </a:avLst>
        </a:prstGeom>
        <a:gradFill rotWithShape="0">
          <a:gsLst>
            <a:gs pos="0">
              <a:schemeClr val="accent3">
                <a:shade val="90000"/>
                <a:hueOff val="0"/>
                <a:satOff val="0"/>
                <a:lumOff val="15397"/>
                <a:alphaOff val="0"/>
                <a:satMod val="103000"/>
                <a:lumMod val="102000"/>
                <a:tint val="94000"/>
              </a:schemeClr>
            </a:gs>
            <a:gs pos="50000">
              <a:schemeClr val="accent3">
                <a:shade val="90000"/>
                <a:hueOff val="0"/>
                <a:satOff val="0"/>
                <a:lumOff val="15397"/>
                <a:alphaOff val="0"/>
                <a:satMod val="110000"/>
                <a:lumMod val="100000"/>
                <a:shade val="100000"/>
              </a:schemeClr>
            </a:gs>
            <a:gs pos="100000">
              <a:schemeClr val="accent3">
                <a:shade val="90000"/>
                <a:hueOff val="0"/>
                <a:satOff val="0"/>
                <a:lumOff val="153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latin typeface="+mn-lt"/>
          </a:endParaRPr>
        </a:p>
      </dsp:txBody>
      <dsp:txXfrm>
        <a:off x="3822417" y="670907"/>
        <a:ext cx="133962" cy="134324"/>
      </dsp:txXfrm>
    </dsp:sp>
    <dsp:sp modelId="{305AEB03-2E58-49C2-AB7E-9A256C181E78}">
      <dsp:nvSpPr>
        <dsp:cNvPr id="0" name=""/>
        <dsp:cNvSpPr/>
      </dsp:nvSpPr>
      <dsp:spPr>
        <a:xfrm>
          <a:off x="4093231" y="146930"/>
          <a:ext cx="1125401" cy="1182277"/>
        </a:xfrm>
        <a:prstGeom prst="roundRect">
          <a:avLst>
            <a:gd name="adj" fmla="val 10000"/>
          </a:avLst>
        </a:prstGeom>
        <a:gradFill rotWithShape="0">
          <a:gsLst>
            <a:gs pos="0">
              <a:schemeClr val="accent3">
                <a:shade val="50000"/>
                <a:hueOff val="0"/>
                <a:satOff val="0"/>
                <a:lumOff val="30825"/>
                <a:alphaOff val="0"/>
                <a:satMod val="103000"/>
                <a:lumMod val="102000"/>
                <a:tint val="94000"/>
              </a:schemeClr>
            </a:gs>
            <a:gs pos="50000">
              <a:schemeClr val="accent3">
                <a:shade val="50000"/>
                <a:hueOff val="0"/>
                <a:satOff val="0"/>
                <a:lumOff val="30825"/>
                <a:alphaOff val="0"/>
                <a:satMod val="110000"/>
                <a:lumMod val="100000"/>
                <a:shade val="100000"/>
              </a:schemeClr>
            </a:gs>
            <a:gs pos="100000">
              <a:schemeClr val="accent3">
                <a:shade val="50000"/>
                <a:hueOff val="0"/>
                <a:satOff val="0"/>
                <a:lumOff val="308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0" strike="noStrike" kern="1200" cap="none" baseline="0" dirty="0">
              <a:solidFill>
                <a:schemeClr val="tx1"/>
              </a:solidFill>
              <a:effectLst/>
              <a:latin typeface="+mn-lt"/>
            </a:rPr>
            <a:t>Er </a:t>
          </a:r>
          <a:r>
            <a:rPr lang="fr-BE" sz="1200" b="0" strike="noStrike" kern="1200" cap="none" baseline="0" dirty="0" err="1">
              <a:solidFill>
                <a:schemeClr val="tx1"/>
              </a:solidFill>
              <a:effectLst/>
              <a:latin typeface="+mn-lt"/>
            </a:rPr>
            <a:t>wordt</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een</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stembiljet</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afgeprint</a:t>
          </a:r>
          <a:r>
            <a:rPr lang="fr-BE" sz="1200" b="0" strike="noStrike" kern="1200" cap="none" baseline="0" dirty="0">
              <a:solidFill>
                <a:schemeClr val="tx1"/>
              </a:solidFill>
              <a:effectLst/>
              <a:latin typeface="+mn-lt"/>
            </a:rPr>
            <a:t> met </a:t>
          </a:r>
          <a:r>
            <a:rPr lang="fr-BE" sz="1200" b="0" strike="noStrike" kern="1200" cap="none" baseline="0" dirty="0" err="1">
              <a:solidFill>
                <a:schemeClr val="tx1"/>
              </a:solidFill>
              <a:effectLst/>
              <a:latin typeface="+mn-lt"/>
            </a:rPr>
            <a:t>een</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barcode</a:t>
          </a:r>
          <a:endParaRPr lang="fr-BE" sz="1200" b="0" strike="noStrike" kern="1200" cap="none" baseline="0" dirty="0">
            <a:solidFill>
              <a:schemeClr val="tx1"/>
            </a:solidFill>
            <a:effectLst/>
            <a:latin typeface="+mn-lt"/>
          </a:endParaRPr>
        </a:p>
      </dsp:txBody>
      <dsp:txXfrm>
        <a:off x="4126193" y="179892"/>
        <a:ext cx="1059477" cy="1116353"/>
      </dsp:txXfrm>
    </dsp:sp>
    <dsp:sp modelId="{889202C2-7532-4E0D-B825-AA47C2A13449}">
      <dsp:nvSpPr>
        <dsp:cNvPr id="0" name=""/>
        <dsp:cNvSpPr/>
      </dsp:nvSpPr>
      <dsp:spPr>
        <a:xfrm>
          <a:off x="5308904" y="626133"/>
          <a:ext cx="191374" cy="223872"/>
        </a:xfrm>
        <a:prstGeom prst="rightArrow">
          <a:avLst>
            <a:gd name="adj1" fmla="val 60000"/>
            <a:gd name="adj2" fmla="val 50000"/>
          </a:avLst>
        </a:prstGeom>
        <a:gradFill rotWithShape="0">
          <a:gsLst>
            <a:gs pos="0">
              <a:schemeClr val="accent3">
                <a:shade val="90000"/>
                <a:hueOff val="0"/>
                <a:satOff val="0"/>
                <a:lumOff val="23095"/>
                <a:alphaOff val="0"/>
                <a:satMod val="103000"/>
                <a:lumMod val="102000"/>
                <a:tint val="94000"/>
              </a:schemeClr>
            </a:gs>
            <a:gs pos="50000">
              <a:schemeClr val="accent3">
                <a:shade val="90000"/>
                <a:hueOff val="0"/>
                <a:satOff val="0"/>
                <a:lumOff val="23095"/>
                <a:alphaOff val="0"/>
                <a:satMod val="110000"/>
                <a:lumMod val="100000"/>
                <a:shade val="100000"/>
              </a:schemeClr>
            </a:gs>
            <a:gs pos="100000">
              <a:schemeClr val="accent3">
                <a:shade val="90000"/>
                <a:hueOff val="0"/>
                <a:satOff val="0"/>
                <a:lumOff val="230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latin typeface="+mn-lt"/>
          </a:endParaRPr>
        </a:p>
      </dsp:txBody>
      <dsp:txXfrm>
        <a:off x="5308904" y="670907"/>
        <a:ext cx="133962" cy="134324"/>
      </dsp:txXfrm>
    </dsp:sp>
    <dsp:sp modelId="{F453F9DC-6E3D-4955-8DAD-8D93537F3E82}">
      <dsp:nvSpPr>
        <dsp:cNvPr id="0" name=""/>
        <dsp:cNvSpPr/>
      </dsp:nvSpPr>
      <dsp:spPr>
        <a:xfrm>
          <a:off x="5579717" y="146930"/>
          <a:ext cx="1943006" cy="1182277"/>
        </a:xfrm>
        <a:prstGeom prst="roundRect">
          <a:avLst>
            <a:gd name="adj" fmla="val 10000"/>
          </a:avLst>
        </a:prstGeom>
        <a:gradFill rotWithShape="0">
          <a:gsLst>
            <a:gs pos="0">
              <a:schemeClr val="accent3">
                <a:shade val="50000"/>
                <a:hueOff val="0"/>
                <a:satOff val="0"/>
                <a:lumOff val="30825"/>
                <a:alphaOff val="0"/>
                <a:satMod val="103000"/>
                <a:lumMod val="102000"/>
                <a:tint val="94000"/>
              </a:schemeClr>
            </a:gs>
            <a:gs pos="50000">
              <a:schemeClr val="accent3">
                <a:shade val="50000"/>
                <a:hueOff val="0"/>
                <a:satOff val="0"/>
                <a:lumOff val="30825"/>
                <a:alphaOff val="0"/>
                <a:satMod val="110000"/>
                <a:lumMod val="100000"/>
                <a:shade val="100000"/>
              </a:schemeClr>
            </a:gs>
            <a:gs pos="100000">
              <a:schemeClr val="accent3">
                <a:shade val="50000"/>
                <a:hueOff val="0"/>
                <a:satOff val="0"/>
                <a:lumOff val="308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l-NL" sz="1200" b="0" strike="noStrike" kern="1200" cap="none" baseline="0" dirty="0">
              <a:solidFill>
                <a:schemeClr val="tx1"/>
              </a:solidFill>
              <a:effectLst/>
              <a:latin typeface="+mn-lt"/>
            </a:rPr>
            <a:t>De computer vraagt de kiezer vervolgens om zijn stembiljet in tweeën te vouwen (afgedrukte kant naar binnen) en om zijn chipkaart terug te nemen</a:t>
          </a:r>
          <a:endParaRPr lang="fr-BE" sz="1200" b="0" strike="noStrike" kern="1200" cap="none" baseline="0" dirty="0">
            <a:solidFill>
              <a:schemeClr val="tx1"/>
            </a:solidFill>
            <a:effectLst/>
            <a:latin typeface="+mn-lt"/>
          </a:endParaRPr>
        </a:p>
      </dsp:txBody>
      <dsp:txXfrm>
        <a:off x="5614345" y="181558"/>
        <a:ext cx="1873750" cy="1113021"/>
      </dsp:txXfrm>
    </dsp:sp>
    <dsp:sp modelId="{8E61A8A1-1933-49F6-8311-F8B2C7882B3E}">
      <dsp:nvSpPr>
        <dsp:cNvPr id="0" name=""/>
        <dsp:cNvSpPr/>
      </dsp:nvSpPr>
      <dsp:spPr>
        <a:xfrm>
          <a:off x="7612995" y="626133"/>
          <a:ext cx="191374" cy="223872"/>
        </a:xfrm>
        <a:prstGeom prst="rightArrow">
          <a:avLst>
            <a:gd name="adj1" fmla="val 60000"/>
            <a:gd name="adj2" fmla="val 50000"/>
          </a:avLst>
        </a:prstGeom>
        <a:gradFill rotWithShape="0">
          <a:gsLst>
            <a:gs pos="0">
              <a:schemeClr val="accent3">
                <a:shade val="90000"/>
                <a:hueOff val="0"/>
                <a:satOff val="0"/>
                <a:lumOff val="15397"/>
                <a:alphaOff val="0"/>
                <a:satMod val="103000"/>
                <a:lumMod val="102000"/>
                <a:tint val="94000"/>
              </a:schemeClr>
            </a:gs>
            <a:gs pos="50000">
              <a:schemeClr val="accent3">
                <a:shade val="90000"/>
                <a:hueOff val="0"/>
                <a:satOff val="0"/>
                <a:lumOff val="15397"/>
                <a:alphaOff val="0"/>
                <a:satMod val="110000"/>
                <a:lumMod val="100000"/>
                <a:shade val="100000"/>
              </a:schemeClr>
            </a:gs>
            <a:gs pos="100000">
              <a:schemeClr val="accent3">
                <a:shade val="90000"/>
                <a:hueOff val="0"/>
                <a:satOff val="0"/>
                <a:lumOff val="153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latin typeface="+mn-lt"/>
          </a:endParaRPr>
        </a:p>
      </dsp:txBody>
      <dsp:txXfrm>
        <a:off x="7612995" y="670907"/>
        <a:ext cx="133962" cy="134324"/>
      </dsp:txXfrm>
    </dsp:sp>
    <dsp:sp modelId="{1C04B7E8-E4F4-4EE6-8825-1A597E6F5D04}">
      <dsp:nvSpPr>
        <dsp:cNvPr id="0" name=""/>
        <dsp:cNvSpPr/>
      </dsp:nvSpPr>
      <dsp:spPr>
        <a:xfrm>
          <a:off x="7883808" y="146930"/>
          <a:ext cx="1378802" cy="1182277"/>
        </a:xfrm>
        <a:prstGeom prst="roundRect">
          <a:avLst>
            <a:gd name="adj" fmla="val 10000"/>
          </a:avLst>
        </a:prstGeom>
        <a:gradFill rotWithShape="0">
          <a:gsLst>
            <a:gs pos="0">
              <a:schemeClr val="accent3">
                <a:shade val="50000"/>
                <a:hueOff val="0"/>
                <a:satOff val="0"/>
                <a:lumOff val="20550"/>
                <a:alphaOff val="0"/>
                <a:satMod val="103000"/>
                <a:lumMod val="102000"/>
                <a:tint val="94000"/>
              </a:schemeClr>
            </a:gs>
            <a:gs pos="50000">
              <a:schemeClr val="accent3">
                <a:shade val="50000"/>
                <a:hueOff val="0"/>
                <a:satOff val="0"/>
                <a:lumOff val="20550"/>
                <a:alphaOff val="0"/>
                <a:satMod val="110000"/>
                <a:lumMod val="100000"/>
                <a:shade val="100000"/>
              </a:schemeClr>
            </a:gs>
            <a:gs pos="100000">
              <a:schemeClr val="accent3">
                <a:shade val="50000"/>
                <a:hueOff val="0"/>
                <a:satOff val="0"/>
                <a:lumOff val="205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kern="1200" cap="none" baseline="0" dirty="0">
              <a:solidFill>
                <a:schemeClr val="tx1"/>
              </a:solidFill>
              <a:latin typeface="+mn-lt"/>
            </a:rPr>
            <a:t>De </a:t>
          </a:r>
          <a:r>
            <a:rPr lang="fr-FR" sz="1200" b="0" kern="1200" cap="none" baseline="0" dirty="0" err="1">
              <a:solidFill>
                <a:schemeClr val="tx1"/>
              </a:solidFill>
              <a:latin typeface="+mn-lt"/>
            </a:rPr>
            <a:t>kiezer</a:t>
          </a:r>
          <a:r>
            <a:rPr lang="fr-FR" sz="1200" b="0" kern="1200" cap="none" baseline="0" dirty="0">
              <a:solidFill>
                <a:schemeClr val="tx1"/>
              </a:solidFill>
              <a:latin typeface="+mn-lt"/>
            </a:rPr>
            <a:t> </a:t>
          </a:r>
          <a:r>
            <a:rPr lang="fr-FR" sz="1200" b="0" kern="1200" cap="none" baseline="0" dirty="0" err="1">
              <a:solidFill>
                <a:schemeClr val="tx1"/>
              </a:solidFill>
              <a:latin typeface="+mn-lt"/>
            </a:rPr>
            <a:t>scant</a:t>
          </a:r>
          <a:r>
            <a:rPr lang="fr-FR" sz="1200" b="0" kern="1200" cap="none" baseline="0" dirty="0">
              <a:solidFill>
                <a:schemeClr val="tx1"/>
              </a:solidFill>
              <a:latin typeface="+mn-lt"/>
            </a:rPr>
            <a:t> het </a:t>
          </a:r>
          <a:r>
            <a:rPr lang="fr-FR" sz="1200" b="0" kern="1200" cap="none" baseline="0" dirty="0" err="1">
              <a:solidFill>
                <a:schemeClr val="tx1"/>
              </a:solidFill>
              <a:latin typeface="+mn-lt"/>
            </a:rPr>
            <a:t>stembiljet</a:t>
          </a:r>
          <a:endParaRPr lang="fr-BE" sz="1200" b="0" strike="noStrike" kern="1200" cap="none" baseline="0" dirty="0">
            <a:solidFill>
              <a:schemeClr val="tx1"/>
            </a:solidFill>
            <a:effectLst/>
            <a:latin typeface="+mn-lt"/>
          </a:endParaRPr>
        </a:p>
      </dsp:txBody>
      <dsp:txXfrm>
        <a:off x="7918436" y="181558"/>
        <a:ext cx="1309546" cy="1113021"/>
      </dsp:txXfrm>
    </dsp:sp>
    <dsp:sp modelId="{80A9231F-B8E6-4E03-904E-1ABEA7F73C5C}">
      <dsp:nvSpPr>
        <dsp:cNvPr id="0" name=""/>
        <dsp:cNvSpPr/>
      </dsp:nvSpPr>
      <dsp:spPr>
        <a:xfrm>
          <a:off x="9352882" y="626133"/>
          <a:ext cx="191374" cy="223872"/>
        </a:xfrm>
        <a:prstGeom prst="rightArrow">
          <a:avLst>
            <a:gd name="adj1" fmla="val 60000"/>
            <a:gd name="adj2" fmla="val 50000"/>
          </a:avLst>
        </a:prstGeom>
        <a:gradFill rotWithShape="0">
          <a:gsLst>
            <a:gs pos="0">
              <a:schemeClr val="accent3">
                <a:shade val="90000"/>
                <a:hueOff val="0"/>
                <a:satOff val="0"/>
                <a:lumOff val="7698"/>
                <a:alphaOff val="0"/>
                <a:satMod val="103000"/>
                <a:lumMod val="102000"/>
                <a:tint val="94000"/>
              </a:schemeClr>
            </a:gs>
            <a:gs pos="50000">
              <a:schemeClr val="accent3">
                <a:shade val="90000"/>
                <a:hueOff val="0"/>
                <a:satOff val="0"/>
                <a:lumOff val="7698"/>
                <a:alphaOff val="0"/>
                <a:satMod val="110000"/>
                <a:lumMod val="100000"/>
                <a:shade val="100000"/>
              </a:schemeClr>
            </a:gs>
            <a:gs pos="100000">
              <a:schemeClr val="accent3">
                <a:shade val="90000"/>
                <a:hueOff val="0"/>
                <a:satOff val="0"/>
                <a:lumOff val="76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latin typeface="+mn-lt"/>
          </a:endParaRPr>
        </a:p>
      </dsp:txBody>
      <dsp:txXfrm>
        <a:off x="9352882" y="670907"/>
        <a:ext cx="133962" cy="134324"/>
      </dsp:txXfrm>
    </dsp:sp>
    <dsp:sp modelId="{7F19496F-06C4-40CB-B8B0-81D747575AC3}">
      <dsp:nvSpPr>
        <dsp:cNvPr id="0" name=""/>
        <dsp:cNvSpPr/>
      </dsp:nvSpPr>
      <dsp:spPr>
        <a:xfrm>
          <a:off x="9623695" y="146930"/>
          <a:ext cx="1063169" cy="1182277"/>
        </a:xfrm>
        <a:prstGeom prst="roundRect">
          <a:avLst>
            <a:gd name="adj" fmla="val 10000"/>
          </a:avLst>
        </a:prstGeom>
        <a:gradFill rotWithShape="0">
          <a:gsLst>
            <a:gs pos="0">
              <a:schemeClr val="accent3">
                <a:shade val="50000"/>
                <a:hueOff val="0"/>
                <a:satOff val="0"/>
                <a:lumOff val="10275"/>
                <a:alphaOff val="0"/>
                <a:satMod val="103000"/>
                <a:lumMod val="102000"/>
                <a:tint val="94000"/>
              </a:schemeClr>
            </a:gs>
            <a:gs pos="50000">
              <a:schemeClr val="accent3">
                <a:shade val="50000"/>
                <a:hueOff val="0"/>
                <a:satOff val="0"/>
                <a:lumOff val="10275"/>
                <a:alphaOff val="0"/>
                <a:satMod val="110000"/>
                <a:lumMod val="100000"/>
                <a:shade val="100000"/>
              </a:schemeClr>
            </a:gs>
            <a:gs pos="100000">
              <a:schemeClr val="accent3">
                <a:shade val="50000"/>
                <a:hueOff val="0"/>
                <a:satOff val="0"/>
                <a:lumOff val="102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0" strike="noStrike" kern="1200" cap="none" baseline="0" dirty="0">
              <a:solidFill>
                <a:schemeClr val="tx1"/>
              </a:solidFill>
              <a:effectLst/>
              <a:latin typeface="+mn-lt"/>
            </a:rPr>
            <a:t>De </a:t>
          </a:r>
          <a:r>
            <a:rPr lang="fr-BE" sz="1200" b="0" strike="noStrike" kern="1200" cap="none" baseline="0" dirty="0" err="1">
              <a:solidFill>
                <a:schemeClr val="tx1"/>
              </a:solidFill>
              <a:effectLst/>
              <a:latin typeface="+mn-lt"/>
            </a:rPr>
            <a:t>kiezer</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steekt</a:t>
          </a:r>
          <a:r>
            <a:rPr lang="fr-BE" sz="1200" b="0" strike="noStrike" kern="1200" cap="none" baseline="0" dirty="0">
              <a:solidFill>
                <a:schemeClr val="tx1"/>
              </a:solidFill>
              <a:effectLst/>
              <a:latin typeface="+mn-lt"/>
            </a:rPr>
            <a:t> het </a:t>
          </a:r>
          <a:r>
            <a:rPr lang="fr-BE" sz="1200" b="0" strike="noStrike" kern="1200" cap="none" baseline="0" dirty="0" err="1">
              <a:solidFill>
                <a:schemeClr val="tx1"/>
              </a:solidFill>
              <a:effectLst/>
              <a:latin typeface="+mn-lt"/>
            </a:rPr>
            <a:t>stembiljet</a:t>
          </a:r>
          <a:r>
            <a:rPr lang="fr-BE" sz="1200" b="0" strike="noStrike" kern="1200" cap="none" baseline="0" dirty="0">
              <a:solidFill>
                <a:schemeClr val="tx1"/>
              </a:solidFill>
              <a:effectLst/>
              <a:latin typeface="+mn-lt"/>
            </a:rPr>
            <a:t> in de </a:t>
          </a:r>
          <a:r>
            <a:rPr lang="fr-BE" sz="1200" b="0" strike="noStrike" kern="1200" cap="none" baseline="0" dirty="0" err="1">
              <a:solidFill>
                <a:schemeClr val="tx1"/>
              </a:solidFill>
              <a:effectLst/>
              <a:latin typeface="+mn-lt"/>
            </a:rPr>
            <a:t>stembus</a:t>
          </a:r>
          <a:endParaRPr lang="fr-BE" sz="1200" b="0" strike="noStrike" kern="1200" cap="none" baseline="0" dirty="0">
            <a:solidFill>
              <a:schemeClr val="tx1"/>
            </a:solidFill>
            <a:effectLst/>
            <a:latin typeface="+mn-lt"/>
          </a:endParaRPr>
        </a:p>
      </dsp:txBody>
      <dsp:txXfrm>
        <a:off x="9654834" y="178069"/>
        <a:ext cx="1000891" cy="1119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7F20A-676F-4937-A06D-A1004E66008A}">
      <dsp:nvSpPr>
        <dsp:cNvPr id="0" name=""/>
        <dsp:cNvSpPr/>
      </dsp:nvSpPr>
      <dsp:spPr>
        <a:xfrm>
          <a:off x="1851663" y="0"/>
          <a:ext cx="5280630" cy="1939127"/>
        </a:xfrm>
        <a:prstGeom prst="leftRightRibb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B11B92E-998F-4913-8296-C71D207BF6AB}">
      <dsp:nvSpPr>
        <dsp:cNvPr id="0" name=""/>
        <dsp:cNvSpPr/>
      </dsp:nvSpPr>
      <dsp:spPr>
        <a:xfrm>
          <a:off x="2649807" y="339347"/>
          <a:ext cx="1599779" cy="950172"/>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fr-BE" sz="1400" kern="1200" dirty="0" err="1"/>
            <a:t>Belgen</a:t>
          </a:r>
          <a:r>
            <a:rPr lang="fr-BE" sz="1400" kern="1200" dirty="0"/>
            <a:t> in </a:t>
          </a:r>
          <a:r>
            <a:rPr lang="fr-BE" sz="1400" kern="1200" dirty="0" err="1">
              <a:solidFill>
                <a:srgbClr val="FF0000"/>
              </a:solidFill>
            </a:rPr>
            <a:t>België</a:t>
          </a:r>
          <a:r>
            <a:rPr lang="fr-BE" sz="1400" kern="1200" dirty="0"/>
            <a:t> </a:t>
          </a:r>
          <a:r>
            <a:rPr lang="fr-BE" sz="1400" kern="1200" dirty="0" err="1"/>
            <a:t>kunnen</a:t>
          </a:r>
          <a:r>
            <a:rPr lang="fr-BE" sz="1400" kern="1200" dirty="0"/>
            <a:t> </a:t>
          </a:r>
          <a:r>
            <a:rPr lang="fr-BE" sz="1400" kern="1200" dirty="0" err="1"/>
            <a:t>een</a:t>
          </a:r>
          <a:r>
            <a:rPr lang="fr-BE" sz="1400" kern="1200" dirty="0"/>
            <a:t> </a:t>
          </a:r>
          <a:r>
            <a:rPr lang="fr-BE" sz="1400" kern="1200" dirty="0" err="1"/>
            <a:t>volmacht</a:t>
          </a:r>
          <a:r>
            <a:rPr lang="fr-BE" sz="1400" kern="1200" dirty="0"/>
            <a:t> </a:t>
          </a:r>
          <a:r>
            <a:rPr lang="fr-BE" sz="1400" kern="1200" dirty="0" err="1"/>
            <a:t>geven</a:t>
          </a:r>
          <a:r>
            <a:rPr lang="fr-BE" sz="1400" kern="1200" dirty="0"/>
            <a:t> </a:t>
          </a:r>
          <a:r>
            <a:rPr lang="fr-BE" sz="1400" kern="1200" dirty="0" err="1"/>
            <a:t>omwille</a:t>
          </a:r>
          <a:r>
            <a:rPr lang="fr-BE" sz="1400" kern="1200" dirty="0"/>
            <a:t> van </a:t>
          </a:r>
          <a:r>
            <a:rPr lang="fr-BE" sz="1400" kern="1200" dirty="0" err="1"/>
            <a:t>welbepaalde</a:t>
          </a:r>
          <a:r>
            <a:rPr lang="fr-BE" sz="1400" kern="1200" dirty="0"/>
            <a:t> </a:t>
          </a:r>
          <a:r>
            <a:rPr lang="fr-BE" sz="1400" kern="1200" dirty="0" err="1"/>
            <a:t>redenen</a:t>
          </a:r>
          <a:endParaRPr lang="fr-FR" sz="1400" kern="1200" dirty="0"/>
        </a:p>
      </dsp:txBody>
      <dsp:txXfrm>
        <a:off x="2649807" y="339347"/>
        <a:ext cx="1599779" cy="950172"/>
      </dsp:txXfrm>
    </dsp:sp>
    <dsp:sp modelId="{41E8EB43-A8F4-41B2-8755-BB18F40EC84C}">
      <dsp:nvSpPr>
        <dsp:cNvPr id="0" name=""/>
        <dsp:cNvSpPr/>
      </dsp:nvSpPr>
      <dsp:spPr>
        <a:xfrm>
          <a:off x="4491978" y="649607"/>
          <a:ext cx="1890648" cy="950172"/>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fr-BE" sz="1400" kern="1200" dirty="0" err="1"/>
            <a:t>Stemwijze</a:t>
          </a:r>
          <a:r>
            <a:rPr lang="fr-BE" sz="1400" kern="1200" dirty="0"/>
            <a:t> voor </a:t>
          </a:r>
          <a:r>
            <a:rPr lang="fr-BE" sz="1400" kern="1200" dirty="0" err="1"/>
            <a:t>Belgen</a:t>
          </a:r>
          <a:r>
            <a:rPr lang="fr-BE" sz="1400" kern="1200" dirty="0"/>
            <a:t> </a:t>
          </a:r>
          <a:r>
            <a:rPr lang="fr-BE" sz="1400" kern="1200" dirty="0" err="1"/>
            <a:t>ingeschreven</a:t>
          </a:r>
          <a:r>
            <a:rPr lang="fr-BE" sz="1400" kern="1200" dirty="0"/>
            <a:t> in </a:t>
          </a:r>
          <a:r>
            <a:rPr lang="fr-BE" sz="1400" kern="1200" dirty="0" err="1"/>
            <a:t>een</a:t>
          </a:r>
          <a:r>
            <a:rPr lang="fr-BE" sz="1400" kern="1200" dirty="0"/>
            <a:t> </a:t>
          </a:r>
          <a:r>
            <a:rPr lang="fr-BE" sz="1400" kern="1200" dirty="0">
              <a:solidFill>
                <a:schemeClr val="accent4"/>
              </a:solidFill>
            </a:rPr>
            <a:t>consulaire post in het </a:t>
          </a:r>
          <a:r>
            <a:rPr lang="fr-BE" sz="1400" kern="1200" dirty="0" err="1">
              <a:solidFill>
                <a:schemeClr val="accent4"/>
              </a:solidFill>
            </a:rPr>
            <a:t>buitenland</a:t>
          </a:r>
          <a:endParaRPr lang="fr-FR" sz="1400" kern="1200" dirty="0"/>
        </a:p>
      </dsp:txBody>
      <dsp:txXfrm>
        <a:off x="4491978" y="649607"/>
        <a:ext cx="1890648" cy="950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FD8D4-6F47-4AA2-8E37-3163443758A3}">
      <dsp:nvSpPr>
        <dsp:cNvPr id="0" name=""/>
        <dsp:cNvSpPr/>
      </dsp:nvSpPr>
      <dsp:spPr>
        <a:xfrm>
          <a:off x="1380407" y="470679"/>
          <a:ext cx="7893517" cy="2190970"/>
        </a:xfrm>
        <a:prstGeom prst="rightArrow">
          <a:avLst>
            <a:gd name="adj1" fmla="val 70000"/>
            <a:gd name="adj2" fmla="val 50000"/>
          </a:avLst>
        </a:prstGeom>
        <a:solidFill>
          <a:schemeClr val="accent3">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a:t>De volmachtkrijger brengt eerst zijn eigen stem uit en krijgt dus slechts een chipkaart waarmee hij eerst zelf stemt </a:t>
          </a:r>
          <a:endParaRPr lang="fr-FR" sz="1600" kern="1200" dirty="0"/>
        </a:p>
        <a:p>
          <a:pPr marL="171450" lvl="1" indent="-171450" algn="l" defTabSz="711200">
            <a:lnSpc>
              <a:spcPct val="90000"/>
            </a:lnSpc>
            <a:spcBef>
              <a:spcPct val="0"/>
            </a:spcBef>
            <a:spcAft>
              <a:spcPct val="15000"/>
            </a:spcAft>
            <a:buChar char="••"/>
          </a:pPr>
          <a:r>
            <a:rPr lang="nl-NL" sz="1600" kern="1200" dirty="0"/>
            <a:t>Vervolgens, nadat hij zijn eigen stem heeft uitgebracht, ontvangt de </a:t>
          </a:r>
          <a:r>
            <a:rPr lang="nl-NL" sz="1600" kern="1200" dirty="0" err="1"/>
            <a:t>volmachtkrijger</a:t>
          </a:r>
          <a:r>
            <a:rPr lang="nl-NL" sz="1600" kern="1200" dirty="0"/>
            <a:t> een chipkaart om de volmacht te kunnen uitoefenen</a:t>
          </a:r>
          <a:endParaRPr lang="fr-FR" sz="1600" kern="1200" dirty="0"/>
        </a:p>
      </dsp:txBody>
      <dsp:txXfrm>
        <a:off x="3353786" y="799325"/>
        <a:ext cx="5153299" cy="1533679"/>
      </dsp:txXfrm>
    </dsp:sp>
    <dsp:sp modelId="{CBFD8AD2-DFB0-4CD1-9BA1-5563E0CDF43E}">
      <dsp:nvSpPr>
        <dsp:cNvPr id="0" name=""/>
        <dsp:cNvSpPr/>
      </dsp:nvSpPr>
      <dsp:spPr>
        <a:xfrm>
          <a:off x="1046659" y="569732"/>
          <a:ext cx="2023412" cy="1964698"/>
        </a:xfrm>
        <a:prstGeom prst="ellipse">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nl-NL" sz="1400" b="0" kern="1200" dirty="0">
              <a:solidFill>
                <a:schemeClr val="tx1"/>
              </a:solidFill>
            </a:rPr>
            <a:t>Als de volmachtkrijger de volmacht uitoefent in zijn eigen stembureau  moet er in twee stappen worden gestemd</a:t>
          </a:r>
          <a:endParaRPr lang="fr-BE" sz="1400" b="0" kern="1200" dirty="0">
            <a:solidFill>
              <a:schemeClr val="tx1"/>
            </a:solidFill>
          </a:endParaRPr>
        </a:p>
      </dsp:txBody>
      <dsp:txXfrm>
        <a:off x="1342981" y="857455"/>
        <a:ext cx="1430768" cy="1389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6C164-FABF-4C65-8775-2288F0E1E289}">
      <dsp:nvSpPr>
        <dsp:cNvPr id="0" name=""/>
        <dsp:cNvSpPr/>
      </dsp:nvSpPr>
      <dsp:spPr>
        <a:xfrm>
          <a:off x="7599877" y="2372"/>
          <a:ext cx="1997878" cy="199787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fr-BE" sz="1900" kern="1200" dirty="0"/>
            <a:t>Het </a:t>
          </a:r>
          <a:r>
            <a:rPr lang="fr-BE" sz="1900" kern="1200" dirty="0" err="1"/>
            <a:t>totaal</a:t>
          </a:r>
          <a:r>
            <a:rPr lang="fr-BE" sz="1900" kern="1200" dirty="0"/>
            <a:t> </a:t>
          </a:r>
          <a:r>
            <a:rPr lang="fr-BE" sz="1900" kern="1200" dirty="0" err="1"/>
            <a:t>aantal</a:t>
          </a:r>
          <a:r>
            <a:rPr lang="fr-BE" sz="1900" kern="1200" dirty="0"/>
            <a:t> </a:t>
          </a:r>
          <a:r>
            <a:rPr lang="fr-BE" sz="1900" kern="1200" dirty="0" err="1"/>
            <a:t>kiezers</a:t>
          </a:r>
          <a:endParaRPr lang="fr-BE" sz="1900" kern="1200" dirty="0"/>
        </a:p>
      </dsp:txBody>
      <dsp:txXfrm>
        <a:off x="7892459" y="294954"/>
        <a:ext cx="1412714" cy="1412714"/>
      </dsp:txXfrm>
    </dsp:sp>
    <dsp:sp modelId="{B73C185D-7B41-4BFB-9D7A-A4391865EB1B}">
      <dsp:nvSpPr>
        <dsp:cNvPr id="0" name=""/>
        <dsp:cNvSpPr/>
      </dsp:nvSpPr>
      <dsp:spPr>
        <a:xfrm>
          <a:off x="2966439" y="420740"/>
          <a:ext cx="1158769" cy="1158769"/>
        </a:xfrm>
        <a:prstGeom prst="mathPlus">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dirty="0"/>
        </a:p>
      </dsp:txBody>
      <dsp:txXfrm>
        <a:off x="3120034" y="863853"/>
        <a:ext cx="851579" cy="272543"/>
      </dsp:txXfrm>
    </dsp:sp>
    <dsp:sp modelId="{DD3155E1-9DA0-4FBB-8146-53126CABCABA}">
      <dsp:nvSpPr>
        <dsp:cNvPr id="0" name=""/>
        <dsp:cNvSpPr/>
      </dsp:nvSpPr>
      <dsp:spPr>
        <a:xfrm>
          <a:off x="4287435" y="2372"/>
          <a:ext cx="1997878" cy="199787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fr-BE" sz="1900" kern="1200" dirty="0"/>
            <a:t>Het </a:t>
          </a:r>
          <a:r>
            <a:rPr lang="fr-BE" sz="1900" kern="1200" dirty="0" err="1"/>
            <a:t>aantal</a:t>
          </a:r>
          <a:r>
            <a:rPr lang="fr-BE" sz="1900" kern="1200" dirty="0"/>
            <a:t> </a:t>
          </a:r>
          <a:r>
            <a:rPr lang="fr-BE" sz="1900" kern="1200" dirty="0" err="1"/>
            <a:t>kiezers</a:t>
          </a:r>
          <a:r>
            <a:rPr lang="fr-BE" sz="1900" kern="1200" dirty="0"/>
            <a:t> </a:t>
          </a:r>
          <a:r>
            <a:rPr lang="fr-BE" sz="1900" kern="1200" dirty="0" err="1"/>
            <a:t>dat</a:t>
          </a:r>
          <a:r>
            <a:rPr lang="fr-BE" sz="1900" kern="1200" dirty="0"/>
            <a:t> </a:t>
          </a:r>
          <a:r>
            <a:rPr lang="fr-BE" sz="1900" kern="1200" dirty="0" err="1"/>
            <a:t>persoonlijk</a:t>
          </a:r>
          <a:r>
            <a:rPr lang="fr-BE" sz="1900" kern="1200" dirty="0"/>
            <a:t> </a:t>
          </a:r>
          <a:r>
            <a:rPr lang="fr-BE" sz="1900" kern="1200" dirty="0" err="1"/>
            <a:t>heeft</a:t>
          </a:r>
          <a:r>
            <a:rPr lang="fr-BE" sz="1900" kern="1200" dirty="0"/>
            <a:t> </a:t>
          </a:r>
          <a:r>
            <a:rPr lang="fr-BE" sz="1900" kern="1200" dirty="0" err="1"/>
            <a:t>gestemd</a:t>
          </a:r>
          <a:endParaRPr lang="fr-BE" sz="1900" kern="1200" dirty="0"/>
        </a:p>
      </dsp:txBody>
      <dsp:txXfrm>
        <a:off x="4580017" y="294954"/>
        <a:ext cx="1412714" cy="1412714"/>
      </dsp:txXfrm>
    </dsp:sp>
    <dsp:sp modelId="{656D58BF-4CF7-4A16-9F2A-858FA583C779}">
      <dsp:nvSpPr>
        <dsp:cNvPr id="0" name=""/>
        <dsp:cNvSpPr/>
      </dsp:nvSpPr>
      <dsp:spPr>
        <a:xfrm>
          <a:off x="6447541" y="420740"/>
          <a:ext cx="1158769" cy="1158769"/>
        </a:xfrm>
        <a:prstGeom prst="mathEqual">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dirty="0"/>
        </a:p>
      </dsp:txBody>
      <dsp:txXfrm>
        <a:off x="6601136" y="659446"/>
        <a:ext cx="851579" cy="681357"/>
      </dsp:txXfrm>
    </dsp:sp>
    <dsp:sp modelId="{08E91BD6-F432-4174-B46F-80EC32462163}">
      <dsp:nvSpPr>
        <dsp:cNvPr id="0" name=""/>
        <dsp:cNvSpPr/>
      </dsp:nvSpPr>
      <dsp:spPr>
        <a:xfrm>
          <a:off x="894659" y="2372"/>
          <a:ext cx="1997878" cy="199787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fr-BE" sz="1900" kern="1200" dirty="0"/>
            <a:t>Het </a:t>
          </a:r>
          <a:r>
            <a:rPr lang="fr-BE" sz="1900" kern="1200" dirty="0" err="1"/>
            <a:t>aantal</a:t>
          </a:r>
          <a:r>
            <a:rPr lang="fr-BE" sz="1900" kern="1200" dirty="0"/>
            <a:t> </a:t>
          </a:r>
          <a:r>
            <a:rPr lang="fr-BE" sz="1900" kern="1200" dirty="0" err="1"/>
            <a:t>kiezers</a:t>
          </a:r>
          <a:r>
            <a:rPr lang="fr-BE" sz="1900" kern="1200" dirty="0"/>
            <a:t> die per </a:t>
          </a:r>
          <a:r>
            <a:rPr lang="fr-BE" sz="1900" kern="1200" dirty="0" err="1"/>
            <a:t>volmacht</a:t>
          </a:r>
          <a:r>
            <a:rPr lang="fr-BE" sz="1900" kern="1200" dirty="0"/>
            <a:t> </a:t>
          </a:r>
          <a:r>
            <a:rPr lang="fr-BE" sz="1900" kern="1200" dirty="0" err="1"/>
            <a:t>hebben</a:t>
          </a:r>
          <a:r>
            <a:rPr lang="fr-BE" sz="1900" kern="1200" dirty="0"/>
            <a:t> </a:t>
          </a:r>
          <a:r>
            <a:rPr lang="fr-BE" sz="1900" kern="1200" dirty="0" err="1"/>
            <a:t>gestemd</a:t>
          </a:r>
          <a:endParaRPr lang="fr-BE" sz="1900" kern="1200" dirty="0"/>
        </a:p>
      </dsp:txBody>
      <dsp:txXfrm>
        <a:off x="1187241" y="294954"/>
        <a:ext cx="1412714" cy="14127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96324-8B9C-4633-927C-585A6887208E}">
      <dsp:nvSpPr>
        <dsp:cNvPr id="0" name=""/>
        <dsp:cNvSpPr/>
      </dsp:nvSpPr>
      <dsp:spPr>
        <a:xfrm>
          <a:off x="0" y="315275"/>
          <a:ext cx="2894534" cy="173672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fr-BE" sz="2600" kern="1200" dirty="0" err="1">
              <a:solidFill>
                <a:schemeClr val="tx1"/>
              </a:solidFill>
              <a:effectLst/>
            </a:rPr>
            <a:t>Communiceren</a:t>
          </a:r>
          <a:r>
            <a:rPr lang="fr-BE" sz="2600" kern="1200" dirty="0">
              <a:solidFill>
                <a:schemeClr val="tx1"/>
              </a:solidFill>
              <a:effectLst/>
            </a:rPr>
            <a:t> met </a:t>
          </a:r>
          <a:r>
            <a:rPr lang="fr-BE" sz="2600" kern="1200" dirty="0" err="1">
              <a:solidFill>
                <a:schemeClr val="tx1"/>
              </a:solidFill>
              <a:effectLst/>
            </a:rPr>
            <a:t>een</a:t>
          </a:r>
          <a:r>
            <a:rPr lang="fr-BE" sz="2600" kern="1200" dirty="0">
              <a:solidFill>
                <a:schemeClr val="tx1"/>
              </a:solidFill>
              <a:effectLst/>
            </a:rPr>
            <a:t> </a:t>
          </a:r>
          <a:r>
            <a:rPr lang="fr-BE" sz="2600" kern="1200" dirty="0" err="1">
              <a:solidFill>
                <a:schemeClr val="tx1"/>
              </a:solidFill>
              <a:effectLst/>
            </a:rPr>
            <a:t>persoon</a:t>
          </a:r>
          <a:r>
            <a:rPr lang="fr-BE" sz="2600" kern="1200" dirty="0">
              <a:solidFill>
                <a:schemeClr val="tx1"/>
              </a:solidFill>
              <a:effectLst/>
            </a:rPr>
            <a:t> die </a:t>
          </a:r>
          <a:r>
            <a:rPr lang="fr-BE" sz="2600" kern="1200" dirty="0" err="1">
              <a:solidFill>
                <a:schemeClr val="tx1"/>
              </a:solidFill>
              <a:effectLst/>
            </a:rPr>
            <a:t>gezichtsproblemen</a:t>
          </a:r>
          <a:r>
            <a:rPr lang="fr-BE" sz="2600" kern="1200" dirty="0">
              <a:solidFill>
                <a:schemeClr val="tx1"/>
              </a:solidFill>
              <a:effectLst/>
            </a:rPr>
            <a:t> </a:t>
          </a:r>
          <a:r>
            <a:rPr lang="fr-BE" sz="2600" kern="1200" dirty="0" err="1">
              <a:solidFill>
                <a:schemeClr val="tx1"/>
              </a:solidFill>
              <a:effectLst/>
            </a:rPr>
            <a:t>heeft</a:t>
          </a:r>
          <a:endParaRPr lang="fr-BE" sz="2600" kern="1200" dirty="0">
            <a:solidFill>
              <a:schemeClr val="tx1"/>
            </a:solidFill>
            <a:effectLst/>
          </a:endParaRPr>
        </a:p>
      </dsp:txBody>
      <dsp:txXfrm>
        <a:off x="0" y="315275"/>
        <a:ext cx="2894534" cy="1736720"/>
      </dsp:txXfrm>
    </dsp:sp>
    <dsp:sp modelId="{D13DB193-E3BB-472D-AF95-218A7ECB7835}">
      <dsp:nvSpPr>
        <dsp:cNvPr id="0" name=""/>
        <dsp:cNvSpPr/>
      </dsp:nvSpPr>
      <dsp:spPr>
        <a:xfrm>
          <a:off x="3183988" y="315275"/>
          <a:ext cx="2894534" cy="173672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fr-BE" sz="2600" kern="1200" dirty="0" err="1">
              <a:solidFill>
                <a:schemeClr val="tx1"/>
              </a:solidFill>
              <a:effectLst/>
            </a:rPr>
            <a:t>Communiceren</a:t>
          </a:r>
          <a:r>
            <a:rPr lang="fr-BE" sz="2600" kern="1200" dirty="0">
              <a:solidFill>
                <a:schemeClr val="tx1"/>
              </a:solidFill>
              <a:effectLst/>
            </a:rPr>
            <a:t> met </a:t>
          </a:r>
          <a:r>
            <a:rPr lang="fr-BE" sz="2600" kern="1200" dirty="0" err="1">
              <a:solidFill>
                <a:schemeClr val="tx1"/>
              </a:solidFill>
              <a:effectLst/>
            </a:rPr>
            <a:t>een</a:t>
          </a:r>
          <a:r>
            <a:rPr lang="fr-BE" sz="2600" kern="1200" dirty="0">
              <a:solidFill>
                <a:schemeClr val="tx1"/>
              </a:solidFill>
              <a:effectLst/>
            </a:rPr>
            <a:t> </a:t>
          </a:r>
          <a:r>
            <a:rPr lang="fr-BE" sz="2600" kern="1200" dirty="0" err="1">
              <a:solidFill>
                <a:schemeClr val="tx1"/>
              </a:solidFill>
              <a:effectLst/>
            </a:rPr>
            <a:t>persoon</a:t>
          </a:r>
          <a:r>
            <a:rPr lang="fr-BE" sz="2600" kern="1200" dirty="0">
              <a:solidFill>
                <a:schemeClr val="tx1"/>
              </a:solidFill>
              <a:effectLst/>
            </a:rPr>
            <a:t> die </a:t>
          </a:r>
          <a:r>
            <a:rPr lang="fr-BE" sz="2600" kern="1200" dirty="0" err="1">
              <a:solidFill>
                <a:schemeClr val="tx1"/>
              </a:solidFill>
              <a:effectLst/>
            </a:rPr>
            <a:t>een</a:t>
          </a:r>
          <a:r>
            <a:rPr lang="fr-BE" sz="2600" kern="1200" dirty="0">
              <a:solidFill>
                <a:schemeClr val="tx1"/>
              </a:solidFill>
              <a:effectLst/>
            </a:rPr>
            <a:t> </a:t>
          </a:r>
          <a:r>
            <a:rPr lang="fr-BE" sz="2600" kern="1200" dirty="0" err="1">
              <a:solidFill>
                <a:schemeClr val="tx1"/>
              </a:solidFill>
              <a:effectLst/>
            </a:rPr>
            <a:t>hoorprobleem</a:t>
          </a:r>
          <a:r>
            <a:rPr lang="fr-BE" sz="2600" kern="1200" dirty="0">
              <a:solidFill>
                <a:schemeClr val="tx1"/>
              </a:solidFill>
              <a:effectLst/>
            </a:rPr>
            <a:t> </a:t>
          </a:r>
          <a:r>
            <a:rPr lang="fr-BE" sz="2600" kern="1200" dirty="0" err="1">
              <a:solidFill>
                <a:schemeClr val="tx1"/>
              </a:solidFill>
              <a:effectLst/>
            </a:rPr>
            <a:t>heeft</a:t>
          </a:r>
          <a:endParaRPr lang="fr-BE" sz="2600" kern="1200" dirty="0">
            <a:solidFill>
              <a:schemeClr val="tx1"/>
            </a:solidFill>
            <a:effectLst/>
          </a:endParaRPr>
        </a:p>
      </dsp:txBody>
      <dsp:txXfrm>
        <a:off x="3183988" y="315275"/>
        <a:ext cx="2894534" cy="1736720"/>
      </dsp:txXfrm>
    </dsp:sp>
    <dsp:sp modelId="{97882760-A958-408A-960B-7AF5F35D9EA2}">
      <dsp:nvSpPr>
        <dsp:cNvPr id="0" name=""/>
        <dsp:cNvSpPr/>
      </dsp:nvSpPr>
      <dsp:spPr>
        <a:xfrm>
          <a:off x="6367976" y="315275"/>
          <a:ext cx="2894534" cy="173672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fr-BE" sz="2600" kern="1200" dirty="0" err="1">
              <a:solidFill>
                <a:schemeClr val="tx1"/>
              </a:solidFill>
              <a:effectLst/>
            </a:rPr>
            <a:t>Communiceren</a:t>
          </a:r>
          <a:r>
            <a:rPr lang="fr-BE" sz="2600" kern="1200" dirty="0">
              <a:solidFill>
                <a:schemeClr val="tx1"/>
              </a:solidFill>
              <a:effectLst/>
            </a:rPr>
            <a:t> met </a:t>
          </a:r>
          <a:r>
            <a:rPr lang="fr-BE" sz="2600" kern="1200" dirty="0" err="1">
              <a:solidFill>
                <a:schemeClr val="tx1"/>
              </a:solidFill>
              <a:effectLst/>
            </a:rPr>
            <a:t>een</a:t>
          </a:r>
          <a:r>
            <a:rPr lang="fr-BE" sz="2600" kern="1200" dirty="0">
              <a:solidFill>
                <a:schemeClr val="tx1"/>
              </a:solidFill>
              <a:effectLst/>
            </a:rPr>
            <a:t> </a:t>
          </a:r>
          <a:r>
            <a:rPr lang="fr-BE" sz="2600" kern="1200" dirty="0" err="1">
              <a:solidFill>
                <a:schemeClr val="tx1"/>
              </a:solidFill>
              <a:effectLst/>
            </a:rPr>
            <a:t>persoon</a:t>
          </a:r>
          <a:r>
            <a:rPr lang="fr-BE" sz="2600" kern="1200" dirty="0">
              <a:solidFill>
                <a:schemeClr val="tx1"/>
              </a:solidFill>
              <a:effectLst/>
            </a:rPr>
            <a:t> met </a:t>
          </a:r>
          <a:r>
            <a:rPr lang="fr-BE" sz="2600" kern="1200" dirty="0" err="1">
              <a:solidFill>
                <a:schemeClr val="tx1"/>
              </a:solidFill>
              <a:effectLst/>
            </a:rPr>
            <a:t>een</a:t>
          </a:r>
          <a:r>
            <a:rPr lang="fr-BE" sz="2600" kern="1200" dirty="0">
              <a:solidFill>
                <a:schemeClr val="tx1"/>
              </a:solidFill>
              <a:effectLst/>
            </a:rPr>
            <a:t> mentale </a:t>
          </a:r>
          <a:r>
            <a:rPr lang="fr-BE" sz="2600" kern="1200" dirty="0" err="1">
              <a:solidFill>
                <a:schemeClr val="tx1"/>
              </a:solidFill>
              <a:effectLst/>
            </a:rPr>
            <a:t>ziekte</a:t>
          </a:r>
          <a:endParaRPr lang="fr-BE" sz="2600" kern="1200" dirty="0">
            <a:solidFill>
              <a:schemeClr val="tx1"/>
            </a:solidFill>
            <a:effectLst/>
          </a:endParaRPr>
        </a:p>
      </dsp:txBody>
      <dsp:txXfrm>
        <a:off x="6367976" y="315275"/>
        <a:ext cx="2894534" cy="173672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A24CB6DA-2636-4E2E-90F0-B3FBB2ED4E3F}" type="datetimeFigureOut">
              <a:rPr lang="fr-BE" smtClean="0"/>
              <a:t>13-05-24</a:t>
            </a:fld>
            <a:endParaRPr lang="fr-BE"/>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02B4C8E7-58AD-48DC-8102-7D5E11715034}" type="slidenum">
              <a:rPr lang="fr-BE" smtClean="0"/>
              <a:t>‹nr.›</a:t>
            </a:fld>
            <a:endParaRPr lang="fr-BE"/>
          </a:p>
        </p:txBody>
      </p:sp>
    </p:spTree>
    <p:extLst>
      <p:ext uri="{BB962C8B-B14F-4D97-AF65-F5344CB8AC3E}">
        <p14:creationId xmlns:p14="http://schemas.microsoft.com/office/powerpoint/2010/main" val="3011094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1768AC57-1A30-492C-BED8-163914FAEF84}" type="datetimeFigureOut">
              <a:rPr lang="fr-BE" smtClean="0"/>
              <a:t>13-05-24</a:t>
            </a:fld>
            <a:endParaRPr lang="fr-BE"/>
          </a:p>
        </p:txBody>
      </p:sp>
      <p:sp>
        <p:nvSpPr>
          <p:cNvPr id="4" name="Espace réservé de l'image des diapositives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781610F-F06E-46EC-A6DB-426E75736BF8}" type="slidenum">
              <a:rPr lang="fr-BE" smtClean="0"/>
              <a:t>‹nr.›</a:t>
            </a:fld>
            <a:endParaRPr lang="fr-BE"/>
          </a:p>
        </p:txBody>
      </p:sp>
    </p:spTree>
    <p:extLst>
      <p:ext uri="{BB962C8B-B14F-4D97-AF65-F5344CB8AC3E}">
        <p14:creationId xmlns:p14="http://schemas.microsoft.com/office/powerpoint/2010/main" val="31654028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781610F-F06E-46EC-A6DB-426E75736BF8}" type="slidenum">
              <a:rPr lang="fr-BE" smtClean="0"/>
              <a:t>1</a:t>
            </a:fld>
            <a:endParaRPr lang="fr-BE" dirty="0"/>
          </a:p>
        </p:txBody>
      </p:sp>
    </p:spTree>
    <p:extLst>
      <p:ext uri="{BB962C8B-B14F-4D97-AF65-F5344CB8AC3E}">
        <p14:creationId xmlns:p14="http://schemas.microsoft.com/office/powerpoint/2010/main" val="130245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a:solidFill>
                  <a:srgbClr val="FF0000"/>
                </a:solidFill>
              </a:rPr>
              <a:t>RÉGIS</a:t>
            </a:r>
          </a:p>
        </p:txBody>
      </p:sp>
      <p:sp>
        <p:nvSpPr>
          <p:cNvPr id="4" name="Slide Number Placeholder 3"/>
          <p:cNvSpPr>
            <a:spLocks noGrp="1"/>
          </p:cNvSpPr>
          <p:nvPr>
            <p:ph type="sldNum" sz="quarter" idx="10"/>
          </p:nvPr>
        </p:nvSpPr>
        <p:spPr/>
        <p:txBody>
          <a:bodyPr/>
          <a:lstStyle/>
          <a:p>
            <a:fld id="{A781610F-F06E-46EC-A6DB-426E75736BF8}" type="slidenum">
              <a:rPr lang="fr-BE" smtClean="0"/>
              <a:t>2</a:t>
            </a:fld>
            <a:endParaRPr lang="fr-BE"/>
          </a:p>
        </p:txBody>
      </p:sp>
    </p:spTree>
    <p:extLst>
      <p:ext uri="{BB962C8B-B14F-4D97-AF65-F5344CB8AC3E}">
        <p14:creationId xmlns:p14="http://schemas.microsoft.com/office/powerpoint/2010/main" val="140755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11</a:t>
            </a:fld>
            <a:endParaRPr lang="fr-BE"/>
          </a:p>
        </p:txBody>
      </p:sp>
    </p:spTree>
    <p:extLst>
      <p:ext uri="{BB962C8B-B14F-4D97-AF65-F5344CB8AC3E}">
        <p14:creationId xmlns:p14="http://schemas.microsoft.com/office/powerpoint/2010/main" val="33126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a:t>Of</a:t>
            </a:r>
            <a:r>
              <a:rPr lang="fr-BE" baseline="0" dirty="0"/>
              <a:t> </a:t>
            </a:r>
            <a:r>
              <a:rPr lang="fr-BE" baseline="0" dirty="0" err="1"/>
              <a:t>een</a:t>
            </a:r>
            <a:r>
              <a:rPr lang="fr-BE" baseline="0" dirty="0"/>
              <a:t> </a:t>
            </a:r>
            <a:r>
              <a:rPr lang="fr-BE" baseline="0" dirty="0" err="1"/>
              <a:t>andere</a:t>
            </a:r>
            <a:r>
              <a:rPr lang="fr-BE" baseline="0" dirty="0"/>
              <a:t> </a:t>
            </a:r>
            <a:r>
              <a:rPr lang="fr-BE" baseline="0" dirty="0" err="1"/>
              <a:t>identiteitsdocumenent</a:t>
            </a:r>
            <a:r>
              <a:rPr lang="fr-BE" baseline="0" dirty="0"/>
              <a:t>, </a:t>
            </a:r>
            <a:r>
              <a:rPr lang="fr-BE" baseline="0" dirty="0" err="1"/>
              <a:t>zoals</a:t>
            </a:r>
            <a:r>
              <a:rPr lang="fr-BE" baseline="0" dirty="0"/>
              <a:t> </a:t>
            </a:r>
            <a:r>
              <a:rPr lang="fr-BE" baseline="0" dirty="0" err="1"/>
              <a:t>een</a:t>
            </a:r>
            <a:r>
              <a:rPr lang="fr-BE" baseline="0" dirty="0"/>
              <a:t> </a:t>
            </a:r>
            <a:r>
              <a:rPr lang="fr-BE" baseline="0" dirty="0" err="1"/>
              <a:t>paspoort</a:t>
            </a:r>
            <a:r>
              <a:rPr lang="fr-BE" baseline="0" dirty="0"/>
              <a:t> of </a:t>
            </a:r>
            <a:r>
              <a:rPr lang="fr-BE" baseline="0" dirty="0" err="1"/>
              <a:t>een</a:t>
            </a:r>
            <a:r>
              <a:rPr lang="fr-BE" baseline="0" dirty="0"/>
              <a:t> </a:t>
            </a:r>
            <a:r>
              <a:rPr lang="fr-BE" baseline="0" dirty="0" err="1"/>
              <a:t>verblijfstitel</a:t>
            </a:r>
            <a:endParaRPr lang="nl-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15</a:t>
            </a:fld>
            <a:endParaRPr lang="fr-BE"/>
          </a:p>
        </p:txBody>
      </p:sp>
    </p:spTree>
    <p:extLst>
      <p:ext uri="{BB962C8B-B14F-4D97-AF65-F5344CB8AC3E}">
        <p14:creationId xmlns:p14="http://schemas.microsoft.com/office/powerpoint/2010/main" val="150807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a:t>Of</a:t>
            </a:r>
            <a:r>
              <a:rPr lang="fr-BE" baseline="0" dirty="0"/>
              <a:t> </a:t>
            </a:r>
            <a:r>
              <a:rPr lang="fr-BE" baseline="0" dirty="0" err="1"/>
              <a:t>een</a:t>
            </a:r>
            <a:r>
              <a:rPr lang="fr-BE" baseline="0" dirty="0"/>
              <a:t> </a:t>
            </a:r>
            <a:r>
              <a:rPr lang="fr-BE" baseline="0" dirty="0" err="1"/>
              <a:t>andere</a:t>
            </a:r>
            <a:r>
              <a:rPr lang="fr-BE" baseline="0" dirty="0"/>
              <a:t> </a:t>
            </a:r>
            <a:r>
              <a:rPr lang="fr-BE" baseline="0" dirty="0" err="1"/>
              <a:t>identiteitsdocumenent</a:t>
            </a:r>
            <a:r>
              <a:rPr lang="fr-BE" baseline="0" dirty="0"/>
              <a:t>, </a:t>
            </a:r>
            <a:r>
              <a:rPr lang="fr-BE" baseline="0" dirty="0" err="1"/>
              <a:t>zoals</a:t>
            </a:r>
            <a:r>
              <a:rPr lang="fr-BE" baseline="0" dirty="0"/>
              <a:t> </a:t>
            </a:r>
            <a:r>
              <a:rPr lang="fr-BE" baseline="0" dirty="0" err="1"/>
              <a:t>een</a:t>
            </a:r>
            <a:r>
              <a:rPr lang="fr-BE" baseline="0" dirty="0"/>
              <a:t> </a:t>
            </a:r>
            <a:r>
              <a:rPr lang="fr-BE" baseline="0" dirty="0" err="1"/>
              <a:t>paspoort</a:t>
            </a:r>
            <a:r>
              <a:rPr lang="fr-BE" baseline="0" dirty="0"/>
              <a:t> of </a:t>
            </a:r>
            <a:r>
              <a:rPr lang="fr-BE" baseline="0" dirty="0" err="1"/>
              <a:t>een</a:t>
            </a:r>
            <a:r>
              <a:rPr lang="fr-BE" baseline="0" dirty="0"/>
              <a:t> </a:t>
            </a:r>
            <a:r>
              <a:rPr lang="fr-BE" baseline="0" dirty="0" err="1"/>
              <a:t>verblijfstitel</a:t>
            </a:r>
            <a:endParaRPr lang="nl-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16</a:t>
            </a:fld>
            <a:endParaRPr lang="fr-BE"/>
          </a:p>
        </p:txBody>
      </p:sp>
    </p:spTree>
    <p:extLst>
      <p:ext uri="{BB962C8B-B14F-4D97-AF65-F5344CB8AC3E}">
        <p14:creationId xmlns:p14="http://schemas.microsoft.com/office/powerpoint/2010/main" val="102361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47</a:t>
            </a:fld>
            <a:endParaRPr lang="fr-BE"/>
          </a:p>
        </p:txBody>
      </p:sp>
    </p:spTree>
    <p:extLst>
      <p:ext uri="{BB962C8B-B14F-4D97-AF65-F5344CB8AC3E}">
        <p14:creationId xmlns:p14="http://schemas.microsoft.com/office/powerpoint/2010/main" val="213368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E61D17B4-E090-489F-8A81-975E7071C88E}"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99720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3162D98-C384-4CA1-ADF1-63D1C04CABCD}"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270208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5AE3BE10-27AC-4A3F-959D-9A7CDF2B492C}"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7359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ABC4FDEA-11B0-4F1B-B13B-4770750B7404}"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37540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2BB6C0-D4B9-4FE2-B425-09A0DCAA0AE3}"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24342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4E31B376-5B57-475A-9AAE-001D20CDF031}" type="datetime1">
              <a:rPr lang="fr-BE" smtClean="0"/>
              <a:t>13-05-24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9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5FDCD81-8A96-4FB6-90B1-4EA17EDD3AAA}" type="datetime1">
              <a:rPr lang="fr-BE" smtClean="0"/>
              <a:t>13-05-24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5689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F9E71C31-DC5A-4607-BDD4-0AB45B79A7D6}" type="datetime1">
              <a:rPr lang="fr-BE" smtClean="0"/>
              <a:t>13-05-24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5775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34271-E254-4438-85D3-AB9A8F1C6591}" type="datetime1">
              <a:rPr lang="fr-BE" smtClean="0"/>
              <a:t>13-05-24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66479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3A08D-3707-4588-B052-CCFD6763995B}" type="datetime1">
              <a:rPr lang="fr-BE" smtClean="0"/>
              <a:t>13-05-24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406750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05938A-38EB-408F-9CDB-470BDDA7A06C}" type="datetime1">
              <a:rPr lang="fr-BE" smtClean="0"/>
              <a:t>13-05-24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316980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58DC5-CF71-4747-BC8E-706B302B7159}" type="datetime1">
              <a:rPr lang="fr-BE" smtClean="0"/>
              <a:t>13-05-24</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BF293-AAF6-49FC-B1CF-E9CB23417874}" type="slidenum">
              <a:rPr lang="fr-BE" smtClean="0"/>
              <a:t>‹nr.›</a:t>
            </a:fld>
            <a:endParaRPr lang="fr-BE"/>
          </a:p>
        </p:txBody>
      </p:sp>
    </p:spTree>
    <p:extLst>
      <p:ext uri="{BB962C8B-B14F-4D97-AF65-F5344CB8AC3E}">
        <p14:creationId xmlns:p14="http://schemas.microsoft.com/office/powerpoint/2010/main" val="3571497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diagramColors" Target="../diagrams/colors2.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microsoft.com/office/2007/relationships/hdphoto" Target="../media/hdphoto2.wdp"/><Relationship Id="rId5" Type="http://schemas.openxmlformats.org/officeDocument/2006/relationships/diagramLayout" Target="../diagrams/layout2.xml"/><Relationship Id="rId10" Type="http://schemas.openxmlformats.org/officeDocument/2006/relationships/image" Target="../media/image10.png"/><Relationship Id="rId4" Type="http://schemas.openxmlformats.org/officeDocument/2006/relationships/diagramData" Target="../diagrams/data2.xm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verkiezingen.fgov.be/medewerkers/verplaatsingvergoedinge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94129" y="5380499"/>
            <a:ext cx="6686316" cy="830997"/>
          </a:xfrm>
          <a:prstGeom prst="rect">
            <a:avLst/>
          </a:prstGeom>
          <a:noFill/>
        </p:spPr>
        <p:txBody>
          <a:bodyPr wrap="square" rtlCol="0">
            <a:spAutoFit/>
          </a:bodyPr>
          <a:lstStyle/>
          <a:p>
            <a:pPr algn="ctr"/>
            <a:r>
              <a:rPr lang="fr-BE" sz="2400" i="1" dirty="0" err="1"/>
              <a:t>Verkiezing</a:t>
            </a:r>
            <a:r>
              <a:rPr lang="fr-BE" sz="2400" i="1" dirty="0"/>
              <a:t> van het </a:t>
            </a:r>
            <a:r>
              <a:rPr lang="fr-BE" sz="2400" i="1" dirty="0" err="1"/>
              <a:t>Europees</a:t>
            </a:r>
            <a:r>
              <a:rPr lang="fr-BE" sz="2400" i="1" dirty="0"/>
              <a:t> Parlement, de </a:t>
            </a:r>
            <a:r>
              <a:rPr lang="fr-BE" sz="2400" i="1" dirty="0" err="1"/>
              <a:t>Kamer</a:t>
            </a:r>
            <a:r>
              <a:rPr lang="fr-BE" sz="2400" i="1" dirty="0"/>
              <a:t> en het Vlaams Parlement</a:t>
            </a:r>
          </a:p>
        </p:txBody>
      </p:sp>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0" y="6108363"/>
            <a:ext cx="529386" cy="490723"/>
          </a:xfrm>
          <a:prstGeom prst="rect">
            <a:avLst/>
          </a:prstGeom>
        </p:spPr>
      </p:pic>
      <p:sp>
        <p:nvSpPr>
          <p:cNvPr id="6" name="Rectangle 2"/>
          <p:cNvSpPr/>
          <p:nvPr/>
        </p:nvSpPr>
        <p:spPr>
          <a:xfrm>
            <a:off x="2120311" y="2265211"/>
            <a:ext cx="7724775" cy="4333875"/>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8" name="ZoneTexte 3"/>
          <p:cNvSpPr txBox="1"/>
          <p:nvPr/>
        </p:nvSpPr>
        <p:spPr>
          <a:xfrm>
            <a:off x="3401598" y="2652471"/>
            <a:ext cx="5162195" cy="2492990"/>
          </a:xfrm>
          <a:prstGeom prst="rect">
            <a:avLst/>
          </a:prstGeom>
          <a:noFill/>
        </p:spPr>
        <p:txBody>
          <a:bodyPr wrap="square" rtlCol="0">
            <a:spAutoFit/>
          </a:bodyPr>
          <a:lstStyle/>
          <a:p>
            <a:pPr algn="ctr"/>
            <a:r>
              <a:rPr lang="fr-BE" sz="36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Opleiding</a:t>
            </a:r>
            <a:r>
              <a:rPr lang="fr-BE"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36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voorzitters</a:t>
            </a:r>
            <a:r>
              <a:rPr lang="fr-BE"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fr-BE" sz="2400" b="1" cap="small" dirty="0">
                <a:latin typeface="Arial" panose="020B0604020202020204" pitchFamily="34" charset="0"/>
                <a:cs typeface="Arial" panose="020B0604020202020204" pitchFamily="34" charset="0"/>
              </a:rPr>
              <a:t>___</a:t>
            </a:r>
          </a:p>
          <a:p>
            <a:pPr algn="ctr"/>
            <a:endParaRPr lang="fr-BE" sz="2400" b="1" cap="small" dirty="0">
              <a:latin typeface="Arial" panose="020B0604020202020204" pitchFamily="34" charset="0"/>
              <a:cs typeface="Arial" panose="020B0604020202020204" pitchFamily="34" charset="0"/>
            </a:endParaRPr>
          </a:p>
          <a:p>
            <a:pPr algn="ct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Stembureau</a:t>
            </a:r>
            <a:r>
              <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met</a:t>
            </a:r>
          </a:p>
          <a:p>
            <a:pPr algn="ct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elektronisch</a:t>
            </a:r>
            <a:r>
              <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met </a:t>
            </a: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Papieren</a:t>
            </a:r>
            <a:r>
              <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bewijsstuk</a:t>
            </a:r>
            <a:endPar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855"/>
            <a:ext cx="12318772" cy="1755425"/>
          </a:xfrm>
          <a:prstGeom prst="rect">
            <a:avLst/>
          </a:prstGeom>
        </p:spPr>
      </p:pic>
    </p:spTree>
    <p:extLst>
      <p:ext uri="{BB962C8B-B14F-4D97-AF65-F5344CB8AC3E}">
        <p14:creationId xmlns:p14="http://schemas.microsoft.com/office/powerpoint/2010/main" val="980613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257" y="572473"/>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86098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Verantwoordelijkheid</a:t>
            </a:r>
            <a:r>
              <a:rPr lang="fr-BE" sz="2400" b="1" dirty="0"/>
              <a:t> </a:t>
            </a:r>
            <a:r>
              <a:rPr lang="fr-BE" sz="2400" b="1" dirty="0" err="1"/>
              <a:t>als</a:t>
            </a:r>
            <a:r>
              <a:rPr lang="fr-BE" sz="2400" b="1" dirty="0"/>
              <a:t> </a:t>
            </a:r>
            <a:r>
              <a:rPr lang="fr-BE" sz="2400" b="1" dirty="0" err="1"/>
              <a:t>voorzitter</a:t>
            </a:r>
            <a:endParaRPr lang="fr-BE" sz="2400" b="1" dirty="0"/>
          </a:p>
          <a:p>
            <a:pPr marL="0" indent="0">
              <a:buNone/>
            </a:pPr>
            <a:endParaRPr lang="fr-BE" sz="2400" dirty="0"/>
          </a:p>
          <a:p>
            <a:pPr lvl="1"/>
            <a:r>
              <a:rPr lang="fr-BE" sz="2000" dirty="0" err="1"/>
              <a:t>Ordehandhaving</a:t>
            </a:r>
            <a:r>
              <a:rPr lang="fr-BE" sz="2000" dirty="0"/>
              <a:t> en </a:t>
            </a:r>
            <a:r>
              <a:rPr lang="fr-BE" sz="2000" dirty="0" err="1"/>
              <a:t>bewaring</a:t>
            </a:r>
            <a:r>
              <a:rPr lang="fr-BE" sz="2000" dirty="0"/>
              <a:t> van het </a:t>
            </a:r>
            <a:r>
              <a:rPr lang="fr-BE" sz="2000" dirty="0" err="1"/>
              <a:t>stemgeheim</a:t>
            </a:r>
            <a:endParaRPr lang="fr-BE" sz="2000" dirty="0"/>
          </a:p>
          <a:p>
            <a:pPr lvl="2">
              <a:buFont typeface="Wingdings" panose="05000000000000000000" pitchFamily="2" charset="2"/>
              <a:buChar char="à"/>
            </a:pPr>
            <a:r>
              <a:rPr lang="fr-BE" sz="1400" dirty="0" err="1"/>
              <a:t>Mogelijkheid</a:t>
            </a:r>
            <a:r>
              <a:rPr lang="fr-BE" sz="1400" dirty="0"/>
              <a:t> om </a:t>
            </a:r>
            <a:r>
              <a:rPr lang="fr-BE" sz="1400" dirty="0" err="1"/>
              <a:t>beroep</a:t>
            </a:r>
            <a:r>
              <a:rPr lang="fr-BE" sz="1400" dirty="0"/>
              <a:t> te </a:t>
            </a:r>
            <a:r>
              <a:rPr lang="fr-BE" sz="1400" dirty="0" err="1"/>
              <a:t>doen</a:t>
            </a:r>
            <a:r>
              <a:rPr lang="fr-BE" sz="1400" dirty="0"/>
              <a:t> op de </a:t>
            </a:r>
            <a:r>
              <a:rPr lang="fr-BE" sz="1400" dirty="0" err="1"/>
              <a:t>dienst</a:t>
            </a:r>
            <a:r>
              <a:rPr lang="fr-BE" sz="1400" dirty="0"/>
              <a:t> van de </a:t>
            </a:r>
            <a:r>
              <a:rPr lang="fr-BE" sz="1400" dirty="0" err="1"/>
              <a:t>politie</a:t>
            </a:r>
            <a:r>
              <a:rPr lang="fr-BE" sz="1400" dirty="0"/>
              <a:t> </a:t>
            </a:r>
          </a:p>
          <a:p>
            <a:pPr marL="914400" lvl="2" indent="0">
              <a:buNone/>
              <a:tabLst>
                <a:tab pos="1168400" algn="l"/>
              </a:tabLst>
            </a:pPr>
            <a:r>
              <a:rPr lang="fr-BE" sz="1400" dirty="0"/>
              <a:t>	(na </a:t>
            </a:r>
            <a:r>
              <a:rPr lang="fr-BE" sz="1400" dirty="0" err="1"/>
              <a:t>overleg</a:t>
            </a:r>
            <a:r>
              <a:rPr lang="fr-BE" sz="1400" dirty="0"/>
              <a:t> met de (</a:t>
            </a:r>
            <a:r>
              <a:rPr lang="fr-BE" sz="1400" dirty="0" err="1"/>
              <a:t>gemachtigde</a:t>
            </a:r>
            <a:r>
              <a:rPr lang="fr-BE" sz="1400" dirty="0"/>
              <a:t> van de) </a:t>
            </a:r>
            <a:r>
              <a:rPr lang="fr-BE" sz="1400" dirty="0" err="1"/>
              <a:t>burgemeester</a:t>
            </a:r>
            <a:r>
              <a:rPr lang="fr-BE" sz="1400" dirty="0"/>
              <a:t>)</a:t>
            </a:r>
          </a:p>
          <a:p>
            <a:pPr marL="457200" lvl="1" indent="0">
              <a:buNone/>
            </a:pPr>
            <a:endParaRPr lang="fr-BE" dirty="0"/>
          </a:p>
          <a:p>
            <a:pPr lvl="1"/>
            <a:r>
              <a:rPr lang="fr-BE" sz="2000" dirty="0"/>
              <a:t>Let er op </a:t>
            </a:r>
            <a:r>
              <a:rPr lang="fr-BE" sz="2000" dirty="0" err="1"/>
              <a:t>dat</a:t>
            </a:r>
            <a:r>
              <a:rPr lang="fr-BE" sz="2000" dirty="0"/>
              <a:t> </a:t>
            </a:r>
            <a:r>
              <a:rPr lang="fr-BE" sz="2000" dirty="0" err="1"/>
              <a:t>geen</a:t>
            </a:r>
            <a:r>
              <a:rPr lang="fr-BE" sz="2000" dirty="0"/>
              <a:t> </a:t>
            </a:r>
            <a:r>
              <a:rPr lang="fr-BE" sz="2000" dirty="0" err="1"/>
              <a:t>verdachte</a:t>
            </a:r>
            <a:r>
              <a:rPr lang="fr-BE" sz="2000" dirty="0"/>
              <a:t> </a:t>
            </a:r>
            <a:r>
              <a:rPr lang="fr-BE" sz="2000" dirty="0" err="1"/>
              <a:t>voorwerpen</a:t>
            </a:r>
            <a:r>
              <a:rPr lang="fr-BE" sz="2000" dirty="0"/>
              <a:t> (</a:t>
            </a:r>
            <a:r>
              <a:rPr lang="fr-BE" sz="2000" dirty="0" err="1"/>
              <a:t>zoals</a:t>
            </a:r>
            <a:r>
              <a:rPr lang="fr-BE" sz="2000" dirty="0"/>
              <a:t> </a:t>
            </a:r>
            <a:r>
              <a:rPr lang="fr-BE" sz="2000" dirty="0" err="1"/>
              <a:t>rugzakken</a:t>
            </a:r>
            <a:r>
              <a:rPr lang="fr-BE" sz="2000" dirty="0"/>
              <a:t>) </a:t>
            </a:r>
            <a:r>
              <a:rPr lang="fr-BE" sz="2000" dirty="0" err="1"/>
              <a:t>worden</a:t>
            </a:r>
            <a:r>
              <a:rPr lang="fr-BE" sz="2000" dirty="0"/>
              <a:t> </a:t>
            </a:r>
            <a:r>
              <a:rPr lang="fr-BE" sz="2000" dirty="0" err="1"/>
              <a:t>achtergelaten</a:t>
            </a:r>
            <a:r>
              <a:rPr lang="fr-BE" sz="2000" dirty="0"/>
              <a:t> in het </a:t>
            </a:r>
            <a:r>
              <a:rPr lang="fr-BE" sz="2000" dirty="0" err="1"/>
              <a:t>stembureau</a:t>
            </a:r>
            <a:r>
              <a:rPr lang="fr-BE" sz="2000" dirty="0"/>
              <a:t> </a:t>
            </a:r>
            <a:r>
              <a:rPr lang="fr-BE" sz="2000" dirty="0" err="1"/>
              <a:t>door</a:t>
            </a:r>
            <a:r>
              <a:rPr lang="fr-BE" sz="2000" dirty="0"/>
              <a:t> de </a:t>
            </a:r>
            <a:r>
              <a:rPr lang="fr-BE" sz="2000" dirty="0" err="1"/>
              <a:t>kiezer</a:t>
            </a:r>
            <a:r>
              <a:rPr lang="fr-BE" sz="2000" dirty="0"/>
              <a:t> (</a:t>
            </a:r>
            <a:r>
              <a:rPr lang="fr-BE" sz="2000" dirty="0" err="1"/>
              <a:t>kijk</a:t>
            </a:r>
            <a:r>
              <a:rPr lang="fr-BE" sz="2000" dirty="0"/>
              <a:t> </a:t>
            </a:r>
            <a:r>
              <a:rPr lang="fr-BE" sz="2000" dirty="0" err="1"/>
              <a:t>regelmatig</a:t>
            </a:r>
            <a:r>
              <a:rPr lang="fr-BE" sz="2000" dirty="0"/>
              <a:t> de </a:t>
            </a:r>
            <a:r>
              <a:rPr lang="fr-BE" sz="2000" dirty="0" err="1"/>
              <a:t>stemhokjes</a:t>
            </a:r>
            <a:r>
              <a:rPr lang="fr-BE" sz="2000" dirty="0"/>
              <a:t> na)</a:t>
            </a:r>
          </a:p>
          <a:p>
            <a:pPr marL="914400" lvl="2" indent="0">
              <a:buNone/>
              <a:tabLst>
                <a:tab pos="1073150" algn="l"/>
              </a:tabLst>
            </a:pPr>
            <a:r>
              <a:rPr lang="fr-BE" sz="1400" dirty="0">
                <a:sym typeface="Wingdings" panose="05000000000000000000" pitchFamily="2" charset="2"/>
              </a:rPr>
              <a:t> </a:t>
            </a:r>
            <a:r>
              <a:rPr lang="nl-NL" sz="1400" dirty="0"/>
              <a:t>Indien je vaststelt dat er toch dergelijke voorwerpen aanwezig zijn, moet je onmiddellijk de verantwoordelijke van de gemeente 	 of het kanton verwittigen</a:t>
            </a:r>
            <a:endParaRPr lang="nl-BE" sz="1400" dirty="0"/>
          </a:p>
          <a:p>
            <a:pPr marL="457200" lvl="1" indent="0">
              <a:buNone/>
            </a:pPr>
            <a:endParaRPr lang="fr-BE" sz="1800" dirty="0"/>
          </a:p>
        </p:txBody>
      </p:sp>
      <p:pic>
        <p:nvPicPr>
          <p:cNvPr id="2" name="Imag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34587" y1="60558" x2="34587" y2="60558"/>
                        <a14:foregroundMark x1="38167" y1="32767" x2="38167" y2="32767"/>
                        <a14:foregroundMark x1="36529" y1="37379" x2="36529" y2="37379"/>
                        <a14:foregroundMark x1="29976" y1="37621" x2="29976" y2="37621"/>
                        <a14:foregroundMark x1="66262" y1="21784" x2="66262" y2="21784"/>
                        <a14:foregroundMark x1="61408" y1="22209" x2="61408" y2="22209"/>
                        <a14:foregroundMark x1="66383" y1="21966" x2="66383" y2="21966"/>
                        <a14:backgroundMark x1="66930" y1="22391" x2="66930" y2="22391"/>
                      </a14:backgroundRemoval>
                    </a14:imgEffect>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15906" t="13050" r="15002" b="11097"/>
          <a:stretch/>
        </p:blipFill>
        <p:spPr>
          <a:xfrm>
            <a:off x="9472613" y="1591755"/>
            <a:ext cx="1766888" cy="1939795"/>
          </a:xfrm>
          <a:prstGeom prst="rect">
            <a:avLst/>
          </a:prstGeom>
        </p:spPr>
      </p:pic>
      <p:sp>
        <p:nvSpPr>
          <p:cNvPr id="3" name="Espace réservé du numéro de diapositive 2"/>
          <p:cNvSpPr>
            <a:spLocks noGrp="1"/>
          </p:cNvSpPr>
          <p:nvPr>
            <p:ph type="sldNum" sz="quarter" idx="12"/>
          </p:nvPr>
        </p:nvSpPr>
        <p:spPr/>
        <p:txBody>
          <a:bodyPr/>
          <a:lstStyle/>
          <a:p>
            <a:fld id="{2F7BF293-AAF6-49FC-B1CF-E9CB23417874}" type="slidenum">
              <a:rPr lang="fr-BE" smtClean="0"/>
              <a:t>10</a:t>
            </a:fld>
            <a:endParaRPr lang="fr-BE"/>
          </a:p>
        </p:txBody>
      </p:sp>
    </p:spTree>
    <p:extLst>
      <p:ext uri="{BB962C8B-B14F-4D97-AF65-F5344CB8AC3E}">
        <p14:creationId xmlns:p14="http://schemas.microsoft.com/office/powerpoint/2010/main" val="327645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63828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Samenstelling</a:t>
            </a:r>
            <a:r>
              <a:rPr lang="fr-BE" sz="2400" b="1" dirty="0"/>
              <a:t> van het </a:t>
            </a:r>
            <a:r>
              <a:rPr lang="fr-BE" sz="2400" b="1" dirty="0" err="1"/>
              <a:t>stembureau</a:t>
            </a:r>
            <a:endParaRPr lang="fr-BE" sz="2400" b="1" dirty="0"/>
          </a:p>
          <a:p>
            <a:pPr lvl="1"/>
            <a:r>
              <a:rPr lang="fr-BE" sz="1800" dirty="0" err="1"/>
              <a:t>Voorzitter</a:t>
            </a:r>
            <a:r>
              <a:rPr lang="fr-BE" sz="1800" dirty="0"/>
              <a:t> en </a:t>
            </a:r>
            <a:r>
              <a:rPr lang="fr-BE" sz="1800" dirty="0" err="1"/>
              <a:t>secretaris</a:t>
            </a:r>
            <a:r>
              <a:rPr lang="fr-BE" sz="1800" dirty="0"/>
              <a:t>: </a:t>
            </a:r>
            <a:r>
              <a:rPr lang="fr-BE" sz="1800" dirty="0" err="1"/>
              <a:t>aanwezigheid</a:t>
            </a:r>
            <a:r>
              <a:rPr lang="fr-BE" sz="1800" dirty="0"/>
              <a:t> </a:t>
            </a:r>
            <a:r>
              <a:rPr lang="fr-BE" sz="1800" dirty="0" err="1"/>
              <a:t>vanaf</a:t>
            </a:r>
            <a:r>
              <a:rPr lang="fr-BE" sz="1800" dirty="0"/>
              <a:t> 6u45</a:t>
            </a:r>
          </a:p>
          <a:p>
            <a:pPr lvl="1"/>
            <a:r>
              <a:rPr lang="fr-BE" sz="1800" dirty="0" err="1"/>
              <a:t>Getuigen</a:t>
            </a:r>
            <a:r>
              <a:rPr lang="fr-BE" sz="1800" dirty="0"/>
              <a:t>: </a:t>
            </a:r>
            <a:r>
              <a:rPr lang="fr-BE" sz="1800" dirty="0" err="1"/>
              <a:t>aanwezig</a:t>
            </a:r>
            <a:r>
              <a:rPr lang="fr-BE" sz="1800" dirty="0"/>
              <a:t> </a:t>
            </a:r>
            <a:r>
              <a:rPr lang="fr-BE" sz="1800" dirty="0" err="1"/>
              <a:t>vanaf</a:t>
            </a:r>
            <a:r>
              <a:rPr lang="fr-BE" sz="1800" dirty="0"/>
              <a:t> 7u, in het </a:t>
            </a:r>
            <a:r>
              <a:rPr lang="fr-BE" sz="1800" dirty="0" err="1"/>
              <a:t>bezit</a:t>
            </a:r>
            <a:r>
              <a:rPr lang="fr-BE" sz="1800" dirty="0"/>
              <a:t> van </a:t>
            </a:r>
            <a:r>
              <a:rPr lang="fr-BE" sz="1800" dirty="0" err="1"/>
              <a:t>formulier</a:t>
            </a:r>
            <a:r>
              <a:rPr lang="fr-BE" sz="1800" dirty="0"/>
              <a:t> ACD10</a:t>
            </a:r>
          </a:p>
          <a:p>
            <a:pPr marL="457200" lvl="1" indent="0">
              <a:buNone/>
            </a:pPr>
            <a:endParaRPr lang="fr-BE" sz="2000" dirty="0"/>
          </a:p>
        </p:txBody>
      </p:sp>
      <p:graphicFrame>
        <p:nvGraphicFramePr>
          <p:cNvPr id="3" name="Tabel 2"/>
          <p:cNvGraphicFramePr>
            <a:graphicFrameLocks noGrp="1"/>
          </p:cNvGraphicFramePr>
          <p:nvPr>
            <p:extLst>
              <p:ext uri="{D42A27DB-BD31-4B8C-83A1-F6EECF244321}">
                <p14:modId xmlns:p14="http://schemas.microsoft.com/office/powerpoint/2010/main" val="3708346795"/>
              </p:ext>
            </p:extLst>
          </p:nvPr>
        </p:nvGraphicFramePr>
        <p:xfrm>
          <a:off x="1028720" y="2777571"/>
          <a:ext cx="10008734" cy="3802133"/>
        </p:xfrm>
        <a:graphic>
          <a:graphicData uri="http://schemas.openxmlformats.org/drawingml/2006/table">
            <a:tbl>
              <a:tblPr firstRow="1" firstCol="1" bandRow="1">
                <a:tableStyleId>{1FECB4D8-DB02-4DC6-A0A2-4F2EBAE1DC90}</a:tableStyleId>
              </a:tblPr>
              <a:tblGrid>
                <a:gridCol w="5004367">
                  <a:extLst>
                    <a:ext uri="{9D8B030D-6E8A-4147-A177-3AD203B41FA5}">
                      <a16:colId xmlns:a16="http://schemas.microsoft.com/office/drawing/2014/main" val="2256497570"/>
                    </a:ext>
                  </a:extLst>
                </a:gridCol>
                <a:gridCol w="5004367">
                  <a:extLst>
                    <a:ext uri="{9D8B030D-6E8A-4147-A177-3AD203B41FA5}">
                      <a16:colId xmlns:a16="http://schemas.microsoft.com/office/drawing/2014/main" val="1549407352"/>
                    </a:ext>
                  </a:extLst>
                </a:gridCol>
              </a:tblGrid>
              <a:tr h="216933">
                <a:tc>
                  <a:txBody>
                    <a:bodyPr/>
                    <a:lstStyle/>
                    <a:p>
                      <a:pPr algn="just">
                        <a:lnSpc>
                          <a:spcPct val="107000"/>
                        </a:lnSpc>
                        <a:spcAft>
                          <a:spcPts val="800"/>
                        </a:spcAft>
                      </a:pPr>
                      <a:r>
                        <a:rPr lang="nl-NL" sz="1000" dirty="0">
                          <a:effectLst/>
                        </a:rPr>
                        <a:t>De getuigen mogen:</a:t>
                      </a:r>
                      <a:endParaRPr lang="nl-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501" marR="62501" marT="0" marB="0"/>
                </a:tc>
                <a:tc>
                  <a:txBody>
                    <a:bodyPr/>
                    <a:lstStyle/>
                    <a:p>
                      <a:pPr algn="just">
                        <a:lnSpc>
                          <a:spcPct val="107000"/>
                        </a:lnSpc>
                        <a:spcAft>
                          <a:spcPts val="800"/>
                        </a:spcAft>
                      </a:pPr>
                      <a:r>
                        <a:rPr lang="nl-NL" sz="1000">
                          <a:effectLst/>
                        </a:rPr>
                        <a:t>De getuigen mogen in geen geval:</a:t>
                      </a:r>
                      <a:endParaRPr lang="nl-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01" marR="62501" marT="0" marB="0"/>
                </a:tc>
                <a:extLst>
                  <a:ext uri="{0D108BD9-81ED-4DB2-BD59-A6C34878D82A}">
                    <a16:rowId xmlns:a16="http://schemas.microsoft.com/office/drawing/2014/main" val="3771065296"/>
                  </a:ext>
                </a:extLst>
              </a:tr>
              <a:tr h="3585200">
                <a:tc>
                  <a:txBody>
                    <a:bodyPr/>
                    <a:lstStyle/>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dirty="0">
                          <a:effectLst/>
                        </a:rPr>
                        <a:t>een bezwaar indienen tegen de aanwijzing van de bijzitters;</a:t>
                      </a:r>
                      <a:endParaRPr lang="nl-BE" sz="1000" b="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dirty="0">
                          <a:effectLst/>
                        </a:rPr>
                        <a:t>het proces-verbaal tekenen en de zegels paraferen; </a:t>
                      </a:r>
                      <a:endParaRPr lang="nl-BE" sz="1000" b="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dirty="0">
                          <a:effectLst/>
                        </a:rPr>
                        <a:t>de </a:t>
                      </a:r>
                      <a:r>
                        <a:rPr lang="nl-NL" sz="1000" b="0" kern="1200" dirty="0">
                          <a:solidFill>
                            <a:schemeClr val="dk1"/>
                          </a:solidFill>
                          <a:effectLst/>
                          <a:latin typeface="+mn-lt"/>
                          <a:ea typeface="+mn-ea"/>
                          <a:cs typeface="+mn-cs"/>
                        </a:rPr>
                        <a:t>aanstiplijst ondertekenen;</a:t>
                      </a:r>
                      <a:endParaRPr lang="nl-BE" sz="1000" b="0" kern="1200" dirty="0">
                        <a:solidFill>
                          <a:schemeClr val="dk1"/>
                        </a:solidFill>
                        <a:effectLst/>
                        <a:latin typeface="+mn-lt"/>
                        <a:ea typeface="+mn-ea"/>
                        <a:cs typeface="+mn-cs"/>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kern="1200" dirty="0">
                          <a:solidFill>
                            <a:schemeClr val="dk1"/>
                          </a:solidFill>
                          <a:effectLst/>
                          <a:latin typeface="+mn-lt"/>
                          <a:ea typeface="+mn-ea"/>
                          <a:cs typeface="+mn-cs"/>
                        </a:rPr>
                        <a:t>de aanstiplijst en alle documenten </a:t>
                      </a:r>
                      <a:r>
                        <a:rPr lang="nl-NL" sz="1000" b="0" dirty="0">
                          <a:effectLst/>
                        </a:rPr>
                        <a:t>die dienen voor de stemming, onderzoeken;</a:t>
                      </a:r>
                      <a:endParaRPr lang="nl-BE" sz="1000" b="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dirty="0">
                          <a:effectLst/>
                        </a:rPr>
                        <a:t>hun bezwaren door de voorzitter laten optekenen in de processen-verbaal. </a:t>
                      </a:r>
                      <a:endParaRPr lang="nl-BE" sz="1000" b="0" dirty="0">
                        <a:effectLst/>
                      </a:endParaRPr>
                    </a:p>
                    <a:p>
                      <a:pPr algn="just">
                        <a:lnSpc>
                          <a:spcPct val="107000"/>
                        </a:lnSpc>
                        <a:spcAft>
                          <a:spcPts val="800"/>
                        </a:spcAft>
                      </a:pPr>
                      <a:r>
                        <a:rPr lang="nl-NL" sz="1000" dirty="0">
                          <a:effectLst/>
                        </a:rPr>
                        <a:t> </a:t>
                      </a:r>
                      <a:endParaRPr lang="nl-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501" marR="62501" marT="0" marB="0"/>
                </a:tc>
                <a:tc>
                  <a:txBody>
                    <a:bodyPr/>
                    <a:lstStyle/>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bepalen hoe de voorzitter zich moet gedragen;</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de stem van de kiezers proberen te beïnvloeden; elke uiting van de getuigen die vergelijkbaar is met verkiezingspropaganda, is strikt verboden;</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apparaten zoals mobiele telefoons gebruiken in het lokaal;</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bij de tafel van de bijzitters blijven;</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kiezers begeleiden naar het stemhokje;</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de verkiezingsdocumenten op één of andere manier wijzigen (behalve door hun handtekening!).</a:t>
                      </a:r>
                      <a:endParaRPr lang="nl-BE" sz="1000" dirty="0">
                        <a:effectLst/>
                      </a:endParaRPr>
                    </a:p>
                    <a:p>
                      <a:pPr algn="just">
                        <a:lnSpc>
                          <a:spcPct val="107000"/>
                        </a:lnSpc>
                        <a:spcAft>
                          <a:spcPts val="800"/>
                        </a:spcAft>
                      </a:pPr>
                      <a:r>
                        <a:rPr lang="nl-NL" sz="1000" dirty="0">
                          <a:effectLst/>
                        </a:rPr>
                        <a:t> </a:t>
                      </a:r>
                      <a:endParaRPr lang="nl-BE" sz="1000" dirty="0">
                        <a:effectLst/>
                      </a:endParaRPr>
                    </a:p>
                    <a:p>
                      <a:pPr algn="just">
                        <a:lnSpc>
                          <a:spcPct val="107000"/>
                        </a:lnSpc>
                        <a:spcAft>
                          <a:spcPts val="800"/>
                        </a:spcAft>
                      </a:pPr>
                      <a:r>
                        <a:rPr lang="nl-NL" sz="1000" dirty="0">
                          <a:effectLst/>
                        </a:rPr>
                        <a:t>Wanneer een getuige zich hier niet aan houdt, kan je hem een waarschuwing geven of zelfs uit het lokaal zetten, naargelang hoe erg je het voorval inschat.</a:t>
                      </a:r>
                      <a:endParaRPr lang="nl-BE" sz="1000" dirty="0">
                        <a:effectLst/>
                      </a:endParaRPr>
                    </a:p>
                    <a:p>
                      <a:pPr algn="just">
                        <a:lnSpc>
                          <a:spcPct val="107000"/>
                        </a:lnSpc>
                        <a:spcAft>
                          <a:spcPts val="800"/>
                        </a:spcAft>
                      </a:pPr>
                      <a:r>
                        <a:rPr lang="nl-NL" sz="1000" dirty="0">
                          <a:effectLst/>
                        </a:rPr>
                        <a:t>Vermeld de maatregel die je hebt genomen (bijvoorbeeld het uitzettingsbevel) en de redenen daarvoor in het proces-verbaal.</a:t>
                      </a:r>
                      <a:endParaRPr lang="nl-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501" marR="62501" marT="0" marB="0"/>
                </a:tc>
                <a:extLst>
                  <a:ext uri="{0D108BD9-81ED-4DB2-BD59-A6C34878D82A}">
                    <a16:rowId xmlns:a16="http://schemas.microsoft.com/office/drawing/2014/main" val="843731245"/>
                  </a:ext>
                </a:extLst>
              </a:tr>
            </a:tbl>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11</a:t>
            </a:fld>
            <a:endParaRPr lang="fr-BE"/>
          </a:p>
        </p:txBody>
      </p:sp>
    </p:spTree>
    <p:extLst>
      <p:ext uri="{BB962C8B-B14F-4D97-AF65-F5344CB8AC3E}">
        <p14:creationId xmlns:p14="http://schemas.microsoft.com/office/powerpoint/2010/main" val="3005115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452762" y="1466550"/>
            <a:ext cx="1109156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534988" algn="l"/>
              </a:tabLst>
            </a:pPr>
            <a:r>
              <a:rPr lang="fr-BE" sz="2400" b="1" dirty="0"/>
              <a:t>	</a:t>
            </a:r>
            <a:r>
              <a:rPr lang="fr-BE" sz="2400" b="1" dirty="0" err="1"/>
              <a:t>Samenstelling</a:t>
            </a:r>
            <a:r>
              <a:rPr lang="fr-BE" sz="2400" b="1" dirty="0"/>
              <a:t> van het bureau</a:t>
            </a:r>
          </a:p>
          <a:p>
            <a:pPr marL="0" indent="0">
              <a:buNone/>
            </a:pPr>
            <a:endParaRPr lang="fr-BE" sz="1800" b="1" dirty="0"/>
          </a:p>
          <a:p>
            <a:pPr lvl="1"/>
            <a:r>
              <a:rPr lang="fr-BE" sz="2000" dirty="0"/>
              <a:t>Internationale </a:t>
            </a:r>
            <a:r>
              <a:rPr lang="fr-BE" sz="2000" dirty="0" err="1"/>
              <a:t>waarnemers</a:t>
            </a:r>
            <a:r>
              <a:rPr lang="fr-BE" sz="2000" dirty="0"/>
              <a:t> : </a:t>
            </a:r>
            <a:r>
              <a:rPr lang="fr-BE" sz="2000" dirty="0" err="1"/>
              <a:t>toelating</a:t>
            </a:r>
            <a:r>
              <a:rPr lang="fr-BE" sz="2000" dirty="0"/>
              <a:t> op basis van het </a:t>
            </a:r>
            <a:r>
              <a:rPr lang="fr-BE" sz="2000" dirty="0" err="1"/>
              <a:t>accreditatiebewijs</a:t>
            </a:r>
            <a:r>
              <a:rPr lang="fr-BE" sz="2000" dirty="0"/>
              <a:t> van de FOD </a:t>
            </a:r>
            <a:r>
              <a:rPr lang="fr-BE" sz="2000" dirty="0" err="1"/>
              <a:t>Buitenlandse</a:t>
            </a:r>
            <a:r>
              <a:rPr lang="fr-BE" sz="2000" dirty="0"/>
              <a:t> </a:t>
            </a:r>
            <a:r>
              <a:rPr lang="fr-BE" sz="2000" dirty="0" err="1"/>
              <a:t>Zaken</a:t>
            </a:r>
            <a:endParaRPr lang="fr-BE" sz="2000" dirty="0"/>
          </a:p>
          <a:p>
            <a:pPr marL="457200" lvl="1" indent="0">
              <a:buNone/>
            </a:pPr>
            <a:endParaRPr lang="fr-BE" sz="2000" dirty="0"/>
          </a:p>
          <a:p>
            <a:pPr marL="457200" lvl="1" indent="0">
              <a:buNone/>
            </a:pPr>
            <a:r>
              <a:rPr lang="fr-BE" sz="1800" dirty="0"/>
              <a:t>	Internationale </a:t>
            </a:r>
            <a:r>
              <a:rPr lang="fr-BE" sz="1800" dirty="0" err="1"/>
              <a:t>waarnemers</a:t>
            </a:r>
            <a:r>
              <a:rPr lang="fr-BE" sz="1800" dirty="0"/>
              <a:t> </a:t>
            </a:r>
            <a:r>
              <a:rPr lang="fr-BE" sz="1800" dirty="0" err="1"/>
              <a:t>mogen</a:t>
            </a:r>
            <a:r>
              <a:rPr lang="fr-BE" sz="1800" dirty="0"/>
              <a:t>:</a:t>
            </a:r>
          </a:p>
          <a:p>
            <a:pPr marL="457200" lvl="1" indent="0">
              <a:buNone/>
            </a:pPr>
            <a:endParaRPr lang="fr-BE" sz="1800" dirty="0"/>
          </a:p>
          <a:p>
            <a:pPr lvl="3">
              <a:buClr>
                <a:srgbClr val="0070C0"/>
              </a:buClr>
              <a:buFont typeface="Wingdings" panose="05000000000000000000" pitchFamily="2" charset="2"/>
              <a:buChar char="ü"/>
            </a:pPr>
            <a:r>
              <a:rPr lang="fr-FR" dirty="0"/>
              <a:t>De </a:t>
            </a:r>
            <a:r>
              <a:rPr lang="fr-FR" dirty="0" err="1"/>
              <a:t>kiesverrrichtingen</a:t>
            </a:r>
            <a:r>
              <a:rPr lang="fr-FR" dirty="0"/>
              <a:t> in het </a:t>
            </a:r>
            <a:r>
              <a:rPr lang="fr-FR" dirty="0" err="1"/>
              <a:t>stembureau</a:t>
            </a:r>
            <a:r>
              <a:rPr lang="fr-FR" dirty="0"/>
              <a:t> </a:t>
            </a:r>
            <a:r>
              <a:rPr lang="fr-FR" dirty="0" err="1"/>
              <a:t>bijwonen</a:t>
            </a:r>
            <a:endParaRPr lang="fr-FR" dirty="0"/>
          </a:p>
          <a:p>
            <a:pPr lvl="3">
              <a:buClr>
                <a:srgbClr val="0070C0"/>
              </a:buClr>
              <a:buFont typeface="Wingdings" panose="05000000000000000000" pitchFamily="2" charset="2"/>
              <a:buChar char="ü"/>
            </a:pPr>
            <a:endParaRPr lang="fr-FR" dirty="0"/>
          </a:p>
          <a:p>
            <a:pPr lvl="3">
              <a:buClr>
                <a:srgbClr val="0070C0"/>
              </a:buClr>
              <a:buFont typeface="Wingdings" panose="05000000000000000000" pitchFamily="2" charset="2"/>
              <a:buChar char="ü"/>
            </a:pPr>
            <a:r>
              <a:rPr lang="fr-FR" dirty="0"/>
              <a:t>Kennis </a:t>
            </a:r>
            <a:r>
              <a:rPr lang="fr-FR" dirty="0" err="1"/>
              <a:t>nemen</a:t>
            </a:r>
            <a:r>
              <a:rPr lang="fr-FR" dirty="0"/>
              <a:t> van de </a:t>
            </a:r>
            <a:r>
              <a:rPr lang="fr-FR" dirty="0" err="1"/>
              <a:t>kiezerslijsten</a:t>
            </a:r>
            <a:r>
              <a:rPr lang="fr-FR" dirty="0"/>
              <a:t> </a:t>
            </a:r>
          </a:p>
          <a:p>
            <a:pPr lvl="3">
              <a:buClr>
                <a:srgbClr val="0070C0"/>
              </a:buClr>
              <a:buFont typeface="Wingdings" panose="05000000000000000000" pitchFamily="2" charset="2"/>
              <a:buChar char="ü"/>
            </a:pPr>
            <a:endParaRPr lang="fr-FR" dirty="0"/>
          </a:p>
          <a:p>
            <a:pPr lvl="3">
              <a:buClr>
                <a:srgbClr val="0070C0"/>
              </a:buClr>
              <a:buFont typeface="Wingdings" panose="05000000000000000000" pitchFamily="2" charset="2"/>
              <a:buChar char="ü"/>
            </a:pPr>
            <a:r>
              <a:rPr lang="fr-FR" dirty="0"/>
              <a:t>Kennis </a:t>
            </a:r>
            <a:r>
              <a:rPr lang="fr-FR" dirty="0" err="1"/>
              <a:t>nemen</a:t>
            </a:r>
            <a:r>
              <a:rPr lang="fr-FR" dirty="0"/>
              <a:t> van het </a:t>
            </a:r>
            <a:r>
              <a:rPr lang="fr-FR" dirty="0" err="1"/>
              <a:t>proces-verbaal</a:t>
            </a:r>
            <a:r>
              <a:rPr lang="fr-FR" dirty="0"/>
              <a:t> </a:t>
            </a:r>
            <a:r>
              <a:rPr lang="fr-FR" dirty="0" err="1"/>
              <a:t>opgesteld</a:t>
            </a:r>
            <a:r>
              <a:rPr lang="fr-FR" dirty="0"/>
              <a:t> </a:t>
            </a:r>
            <a:r>
              <a:rPr lang="fr-FR" dirty="0" err="1"/>
              <a:t>door</a:t>
            </a:r>
            <a:r>
              <a:rPr lang="fr-FR" dirty="0"/>
              <a:t> het </a:t>
            </a:r>
            <a:r>
              <a:rPr lang="fr-FR" dirty="0" err="1"/>
              <a:t>stembureau</a:t>
            </a:r>
            <a:r>
              <a:rPr lang="fr-FR" dirty="0"/>
              <a:t> </a:t>
            </a:r>
          </a:p>
          <a:p>
            <a:pPr lvl="3">
              <a:buClr>
                <a:srgbClr val="0070C0"/>
              </a:buClr>
              <a:buFont typeface="Wingdings" panose="05000000000000000000" pitchFamily="2" charset="2"/>
              <a:buChar char="ü"/>
            </a:pPr>
            <a:endParaRPr lang="fr-FR" dirty="0"/>
          </a:p>
          <a:p>
            <a:pPr marL="1371600" lvl="3" indent="0">
              <a:buClr>
                <a:srgbClr val="0070C0"/>
              </a:buClr>
              <a:buNone/>
            </a:pPr>
            <a:endParaRPr lang="fr-BE" sz="1200" dirty="0"/>
          </a:p>
          <a:p>
            <a:pPr marL="457200" lvl="1" indent="0">
              <a:buNone/>
            </a:pPr>
            <a:r>
              <a:rPr lang="fr-BE" sz="2100" b="1" dirty="0">
                <a:sym typeface="Wingdings" panose="05000000000000000000" pitchFamily="2" charset="2"/>
              </a:rPr>
              <a:t></a:t>
            </a:r>
            <a:r>
              <a:rPr lang="fr-BE" sz="2100" b="1" dirty="0"/>
              <a:t> </a:t>
            </a:r>
            <a:r>
              <a:rPr lang="nl-NL" sz="2100" b="1" dirty="0"/>
              <a:t>De waarnemers moeten strikt neutraal blijven en de kieswetgeving naleven</a:t>
            </a:r>
            <a:endParaRPr lang="fr-BE" sz="2100" b="1" dirty="0"/>
          </a:p>
          <a:p>
            <a:pPr marL="457200" lvl="1" indent="0">
              <a:buNone/>
            </a:pPr>
            <a:endParaRPr lang="fr-BE" sz="2100" b="1" dirty="0"/>
          </a:p>
          <a:p>
            <a:pPr marL="457200" lvl="1" indent="0">
              <a:buNone/>
            </a:pPr>
            <a:endParaRPr lang="fr-BE" sz="1800" dirty="0"/>
          </a:p>
          <a:p>
            <a:pPr marL="457200" lvl="1"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12</a:t>
            </a:fld>
            <a:endParaRPr lang="fr-BE"/>
          </a:p>
        </p:txBody>
      </p:sp>
    </p:spTree>
    <p:extLst>
      <p:ext uri="{BB962C8B-B14F-4D97-AF65-F5344CB8AC3E}">
        <p14:creationId xmlns:p14="http://schemas.microsoft.com/office/powerpoint/2010/main" val="340703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oupe de jeunes et vieux"/>
          <p:cNvPicPr>
            <a:picLocks noChangeAspect="1" noChangeArrowheads="1"/>
          </p:cNvPicPr>
          <p:nvPr/>
        </p:nvPicPr>
        <p:blipFill rotWithShape="1">
          <a:blip r:embed="rId2">
            <a:extLst>
              <a:ext uri="{28A0092B-C50C-407E-A947-70E740481C1C}">
                <a14:useLocalDpi xmlns:a14="http://schemas.microsoft.com/office/drawing/2010/main" val="0"/>
              </a:ext>
            </a:extLst>
          </a:blip>
          <a:srcRect l="10801" t="13506" r="10585" b="11203"/>
          <a:stretch/>
        </p:blipFill>
        <p:spPr bwMode="auto">
          <a:xfrm>
            <a:off x="7229497" y="3896737"/>
            <a:ext cx="431482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452762" y="1466550"/>
            <a:ext cx="1109156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buNone/>
            </a:pPr>
            <a:r>
              <a:rPr lang="fr-BE" sz="2400" b="1" dirty="0"/>
              <a:t>	</a:t>
            </a:r>
            <a:r>
              <a:rPr lang="fr-BE" sz="2400" b="1" dirty="0" err="1"/>
              <a:t>Samenstelling</a:t>
            </a:r>
            <a:r>
              <a:rPr lang="fr-BE" sz="2400" b="1" dirty="0"/>
              <a:t> van het bureau</a:t>
            </a:r>
          </a:p>
          <a:p>
            <a:pPr marL="0" indent="0">
              <a:buNone/>
            </a:pPr>
            <a:endParaRPr lang="fr-BE" sz="1800" b="1" dirty="0"/>
          </a:p>
          <a:p>
            <a:pPr lvl="1"/>
            <a:r>
              <a:rPr lang="fr-BE" dirty="0" err="1"/>
              <a:t>Bijzitters</a:t>
            </a:r>
            <a:r>
              <a:rPr lang="fr-BE" dirty="0"/>
              <a:t> : </a:t>
            </a:r>
            <a:r>
              <a:rPr lang="fr-BE" dirty="0" err="1"/>
              <a:t>aanwezig</a:t>
            </a:r>
            <a:r>
              <a:rPr lang="fr-BE" dirty="0"/>
              <a:t> </a:t>
            </a:r>
            <a:r>
              <a:rPr lang="fr-BE" dirty="0" err="1"/>
              <a:t>vanaf</a:t>
            </a:r>
            <a:r>
              <a:rPr lang="fr-BE" dirty="0"/>
              <a:t> 7u</a:t>
            </a:r>
          </a:p>
          <a:p>
            <a:pPr lvl="2"/>
            <a:r>
              <a:rPr lang="fr-BE" sz="1600" dirty="0" err="1"/>
              <a:t>Bijzitters</a:t>
            </a:r>
            <a:r>
              <a:rPr lang="fr-BE" sz="1600" dirty="0"/>
              <a:t> te </a:t>
            </a:r>
            <a:r>
              <a:rPr lang="fr-BE" sz="1600" dirty="0" err="1"/>
              <a:t>kiezen</a:t>
            </a:r>
            <a:r>
              <a:rPr lang="fr-BE" sz="1600" dirty="0"/>
              <a:t> </a:t>
            </a:r>
            <a:r>
              <a:rPr lang="fr-BE" sz="1600" dirty="0" err="1"/>
              <a:t>uit</a:t>
            </a:r>
            <a:r>
              <a:rPr lang="fr-BE" sz="1600" dirty="0"/>
              <a:t> de </a:t>
            </a:r>
            <a:r>
              <a:rPr lang="fr-BE" sz="1600" dirty="0" err="1"/>
              <a:t>lijst</a:t>
            </a:r>
            <a:r>
              <a:rPr lang="fr-BE" sz="1600" dirty="0"/>
              <a:t> </a:t>
            </a:r>
            <a:r>
              <a:rPr lang="fr-BE" sz="1600" dirty="0" err="1"/>
              <a:t>opgemaakt</a:t>
            </a:r>
            <a:r>
              <a:rPr lang="fr-BE" sz="1600" dirty="0"/>
              <a:t> </a:t>
            </a:r>
            <a:r>
              <a:rPr lang="fr-BE" sz="1600" dirty="0" err="1"/>
              <a:t>door</a:t>
            </a:r>
            <a:r>
              <a:rPr lang="fr-BE" sz="1600" dirty="0"/>
              <a:t> de </a:t>
            </a:r>
            <a:r>
              <a:rPr lang="fr-BE" sz="1600" dirty="0" err="1"/>
              <a:t>voorzitter</a:t>
            </a:r>
            <a:r>
              <a:rPr lang="fr-BE" sz="1600" dirty="0"/>
              <a:t> van het </a:t>
            </a:r>
            <a:r>
              <a:rPr lang="fr-BE" sz="1600" dirty="0" err="1"/>
              <a:t>kantonhoofdbureau</a:t>
            </a:r>
            <a:endParaRPr lang="fr-BE" sz="1600" dirty="0"/>
          </a:p>
          <a:p>
            <a:pPr marL="914400" lvl="2" indent="0">
              <a:buNone/>
            </a:pPr>
            <a:endParaRPr lang="fr-BE" sz="1600" dirty="0"/>
          </a:p>
          <a:p>
            <a:pPr lvl="2"/>
            <a:r>
              <a:rPr lang="nl-NL" sz="1600" dirty="0"/>
              <a:t>Indien onvoldoende bijzitters aanwezig: de reeds aanwezige kiezers in het wachtlokaal kunnen worden aangewezen </a:t>
            </a:r>
          </a:p>
          <a:p>
            <a:pPr lvl="2"/>
            <a:endParaRPr lang="nl-NL" sz="1600" dirty="0">
              <a:sym typeface="Wingdings" panose="05000000000000000000" pitchFamily="2" charset="2"/>
            </a:endParaRPr>
          </a:p>
          <a:p>
            <a:pPr lvl="2"/>
            <a:endParaRPr lang="nl-NL" sz="1600" dirty="0">
              <a:sym typeface="Wingdings" panose="05000000000000000000" pitchFamily="2" charset="2"/>
            </a:endParaRPr>
          </a:p>
          <a:p>
            <a:pPr marL="914400" lvl="2" indent="0">
              <a:buNone/>
            </a:pPr>
            <a:r>
              <a:rPr lang="fr-BE" sz="1600" dirty="0">
                <a:sym typeface="Wingdings" panose="05000000000000000000" pitchFamily="2" charset="2"/>
              </a:rPr>
              <a:t> </a:t>
            </a:r>
            <a:r>
              <a:rPr lang="fr-BE" sz="1600" dirty="0" err="1">
                <a:sym typeface="Wingdings" panose="05000000000000000000" pitchFamily="2" charset="2"/>
              </a:rPr>
              <a:t>Vul</a:t>
            </a:r>
            <a:r>
              <a:rPr lang="fr-BE" sz="1600" dirty="0">
                <a:sym typeface="Wingdings" panose="05000000000000000000" pitchFamily="2" charset="2"/>
              </a:rPr>
              <a:t> de l</a:t>
            </a:r>
            <a:r>
              <a:rPr lang="nl-NL" sz="1600" dirty="0"/>
              <a:t>ijst van de afwezige kandidaat-bijzitters in</a:t>
            </a:r>
            <a:endParaRPr lang="fr-BE" sz="1600" dirty="0">
              <a:sym typeface="Wingdings" panose="05000000000000000000" pitchFamily="2" charset="2"/>
            </a:endParaRPr>
          </a:p>
          <a:p>
            <a:pPr marL="914400" lvl="2" indent="0">
              <a:buNone/>
            </a:pPr>
            <a:endParaRPr lang="fr-BE" sz="1600" dirty="0"/>
          </a:p>
          <a:p>
            <a:pPr marL="457200" lvl="1" indent="0">
              <a:buNone/>
            </a:pPr>
            <a:endParaRPr lang="fr-BE" sz="1800" dirty="0"/>
          </a:p>
          <a:p>
            <a:pPr marL="457200" lvl="1"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13</a:t>
            </a:fld>
            <a:endParaRPr lang="fr-BE"/>
          </a:p>
        </p:txBody>
      </p:sp>
    </p:spTree>
    <p:extLst>
      <p:ext uri="{BB962C8B-B14F-4D97-AF65-F5344CB8AC3E}">
        <p14:creationId xmlns:p14="http://schemas.microsoft.com/office/powerpoint/2010/main" val="425616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466550"/>
            <a:ext cx="1051560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Eedaflegging</a:t>
            </a:r>
            <a:endParaRPr lang="fr-BE" sz="2400" b="1" dirty="0"/>
          </a:p>
          <a:p>
            <a:pPr marL="0" indent="0">
              <a:buNone/>
            </a:pPr>
            <a:endParaRPr lang="fr-BE" sz="1800" b="1" dirty="0"/>
          </a:p>
          <a:p>
            <a:pPr marL="457200" lvl="1" indent="0">
              <a:buNone/>
            </a:pPr>
            <a:r>
              <a:rPr lang="fr-BE" sz="2000" dirty="0" err="1">
                <a:sym typeface="Wingdings" panose="05000000000000000000" pitchFamily="2" charset="2"/>
              </a:rPr>
              <a:t>Eerst</a:t>
            </a:r>
            <a:r>
              <a:rPr lang="fr-BE" sz="2000" dirty="0">
                <a:sym typeface="Wingdings" panose="05000000000000000000" pitchFamily="2" charset="2"/>
              </a:rPr>
              <a:t> de </a:t>
            </a:r>
            <a:r>
              <a:rPr lang="fr-BE" sz="2000" dirty="0" err="1">
                <a:sym typeface="Wingdings" panose="05000000000000000000" pitchFamily="2" charset="2"/>
              </a:rPr>
              <a:t>bijzitters</a:t>
            </a:r>
            <a:r>
              <a:rPr lang="fr-BE" sz="2000" dirty="0">
                <a:sym typeface="Wingdings" panose="05000000000000000000" pitchFamily="2" charset="2"/>
              </a:rPr>
              <a:t>, de </a:t>
            </a:r>
            <a:r>
              <a:rPr lang="fr-BE" sz="2000" dirty="0" err="1">
                <a:sym typeface="Wingdings" panose="05000000000000000000" pitchFamily="2" charset="2"/>
              </a:rPr>
              <a:t>secretaris</a:t>
            </a:r>
            <a:r>
              <a:rPr lang="fr-BE" sz="2000" dirty="0">
                <a:sym typeface="Wingdings" panose="05000000000000000000" pitchFamily="2" charset="2"/>
              </a:rPr>
              <a:t> en de </a:t>
            </a:r>
            <a:r>
              <a:rPr lang="fr-BE" sz="2000" dirty="0" err="1">
                <a:sym typeface="Wingdings" panose="05000000000000000000" pitchFamily="2" charset="2"/>
              </a:rPr>
              <a:t>getuigen</a:t>
            </a:r>
            <a:r>
              <a:rPr lang="fr-BE" sz="2000" dirty="0">
                <a:sym typeface="Wingdings" panose="05000000000000000000" pitchFamily="2" charset="2"/>
              </a:rPr>
              <a:t> </a:t>
            </a:r>
          </a:p>
          <a:p>
            <a:pPr marL="457200" lvl="1" indent="0">
              <a:buNone/>
            </a:pPr>
            <a:r>
              <a:rPr lang="fr-BE" sz="2000" dirty="0">
                <a:sym typeface="Wingdings" panose="05000000000000000000" pitchFamily="2" charset="2"/>
              </a:rPr>
              <a:t>	</a:t>
            </a:r>
          </a:p>
          <a:p>
            <a:pPr marL="457200" lvl="1" indent="0">
              <a:buNone/>
            </a:pPr>
            <a:r>
              <a:rPr lang="fr-BE" sz="2000" dirty="0">
                <a:sym typeface="Wingdings" panose="05000000000000000000" pitchFamily="2" charset="2"/>
              </a:rPr>
              <a:t>	Dan de </a:t>
            </a:r>
            <a:r>
              <a:rPr lang="fr-BE" sz="2000" dirty="0" err="1">
                <a:sym typeface="Wingdings" panose="05000000000000000000" pitchFamily="2" charset="2"/>
              </a:rPr>
              <a:t>voorzitter</a:t>
            </a:r>
            <a:r>
              <a:rPr lang="fr-BE" sz="2000" dirty="0">
                <a:sym typeface="Wingdings" panose="05000000000000000000" pitchFamily="2" charset="2"/>
              </a:rPr>
              <a:t>, </a:t>
            </a:r>
            <a:r>
              <a:rPr lang="fr-BE" sz="2000" dirty="0" err="1">
                <a:sym typeface="Wingdings" panose="05000000000000000000" pitchFamily="2" charset="2"/>
              </a:rPr>
              <a:t>voor</a:t>
            </a:r>
            <a:r>
              <a:rPr lang="fr-BE" sz="2000" dirty="0">
                <a:sym typeface="Wingdings" panose="05000000000000000000" pitchFamily="2" charset="2"/>
              </a:rPr>
              <a:t> het </a:t>
            </a:r>
            <a:r>
              <a:rPr lang="fr-BE" sz="2000" dirty="0" err="1">
                <a:sym typeface="Wingdings" panose="05000000000000000000" pitchFamily="2" charset="2"/>
              </a:rPr>
              <a:t>volledig</a:t>
            </a:r>
            <a:r>
              <a:rPr lang="fr-BE" sz="2000" dirty="0">
                <a:sym typeface="Wingdings" panose="05000000000000000000" pitchFamily="2" charset="2"/>
              </a:rPr>
              <a:t> bureau</a:t>
            </a:r>
            <a:endParaRPr lang="fr-BE" sz="1600" dirty="0">
              <a:sym typeface="Wingdings" panose="05000000000000000000" pitchFamily="2" charset="2"/>
            </a:endParaRPr>
          </a:p>
          <a:p>
            <a:pPr marL="457200" lvl="1" indent="0">
              <a:buNone/>
            </a:pPr>
            <a:endParaRPr lang="fr-BE" sz="1600" dirty="0">
              <a:sym typeface="Wingdings" panose="05000000000000000000" pitchFamily="2" charset="2"/>
            </a:endParaRPr>
          </a:p>
          <a:p>
            <a:pPr marL="457200" lvl="1" indent="0">
              <a:buNone/>
            </a:pPr>
            <a:endParaRPr lang="fr-BE" sz="1600" dirty="0">
              <a:sym typeface="Wingdings" panose="05000000000000000000" pitchFamily="2" charset="2"/>
            </a:endParaRPr>
          </a:p>
          <a:p>
            <a:pPr marL="457200" lvl="1" indent="0" algn="ctr">
              <a:buNone/>
            </a:pPr>
            <a:r>
              <a:rPr lang="fr-BE" b="1" dirty="0">
                <a:solidFill>
                  <a:srgbClr val="C00000"/>
                </a:solidFill>
                <a:effectLst>
                  <a:outerShdw blurRad="38100" dist="38100" dir="2700000" algn="tl">
                    <a:srgbClr val="000000">
                      <a:alpha val="43137"/>
                    </a:srgbClr>
                  </a:outerShdw>
                </a:effectLst>
                <a:sym typeface="Wingdings" panose="05000000000000000000" pitchFamily="2" charset="2"/>
              </a:rPr>
              <a:t>«</a:t>
            </a:r>
            <a:r>
              <a:rPr lang="nl-NL" b="1" dirty="0">
                <a:solidFill>
                  <a:srgbClr val="C00000"/>
                </a:solidFill>
                <a:effectLst>
                  <a:outerShdw blurRad="38100" dist="38100" dir="2700000" algn="tl">
                    <a:srgbClr val="000000">
                      <a:alpha val="43137"/>
                    </a:srgbClr>
                  </a:outerShdw>
                </a:effectLst>
              </a:rPr>
              <a:t>Ik zweer dat ik het geheim van de stemming zal bewaren</a:t>
            </a:r>
            <a:r>
              <a:rPr lang="fr-BE" b="1" dirty="0">
                <a:solidFill>
                  <a:srgbClr val="C00000"/>
                </a:solidFill>
                <a:effectLst>
                  <a:outerShdw blurRad="38100" dist="38100" dir="2700000" algn="tl">
                    <a:srgbClr val="000000">
                      <a:alpha val="43137"/>
                    </a:srgbClr>
                  </a:outerShdw>
                </a:effectLst>
                <a:sym typeface="Wingdings" panose="05000000000000000000" pitchFamily="2" charset="2"/>
              </a:rPr>
              <a:t>»</a:t>
            </a:r>
          </a:p>
          <a:p>
            <a:pPr marL="914400" lvl="2" indent="0">
              <a:buNone/>
            </a:pPr>
            <a:endParaRPr lang="fr-BE" sz="1600" dirty="0"/>
          </a:p>
          <a:p>
            <a:pPr marL="457200" lvl="1" indent="0">
              <a:buNone/>
            </a:pPr>
            <a:endParaRPr lang="fr-BE" sz="1800" dirty="0"/>
          </a:p>
          <a:p>
            <a:pPr marL="457200" lvl="1"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14</a:t>
            </a:fld>
            <a:endParaRPr lang="fr-BE"/>
          </a:p>
        </p:txBody>
      </p:sp>
    </p:spTree>
    <p:extLst>
      <p:ext uri="{BB962C8B-B14F-4D97-AF65-F5344CB8AC3E}">
        <p14:creationId xmlns:p14="http://schemas.microsoft.com/office/powerpoint/2010/main" val="69877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452762" y="1428013"/>
            <a:ext cx="1109156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Verdeling</a:t>
            </a:r>
            <a:r>
              <a:rPr lang="fr-BE" sz="2400" b="1" dirty="0"/>
              <a:t> van de </a:t>
            </a:r>
            <a:r>
              <a:rPr lang="fr-BE" sz="2400" b="1" dirty="0" err="1"/>
              <a:t>taken</a:t>
            </a:r>
            <a:endParaRPr lang="fr-BE" sz="2400" b="1" dirty="0"/>
          </a:p>
          <a:p>
            <a:pPr marL="0" indent="0">
              <a:buNone/>
            </a:pPr>
            <a:endParaRPr lang="fr-BE" sz="1800" b="1" dirty="0"/>
          </a:p>
          <a:p>
            <a:pPr marL="457200" lvl="1" indent="0">
              <a:buNone/>
            </a:pPr>
            <a:endParaRPr lang="fr-BE" sz="2000" dirty="0"/>
          </a:p>
        </p:txBody>
      </p:sp>
      <p:graphicFrame>
        <p:nvGraphicFramePr>
          <p:cNvPr id="19" name="Espace réservé du contenu 6"/>
          <p:cNvGraphicFramePr>
            <a:graphicFrameLocks noGrp="1"/>
          </p:cNvGraphicFramePr>
          <p:nvPr>
            <p:ph idx="1"/>
            <p:extLst>
              <p:ext uri="{D42A27DB-BD31-4B8C-83A1-F6EECF244321}">
                <p14:modId xmlns:p14="http://schemas.microsoft.com/office/powerpoint/2010/main" val="3918496563"/>
              </p:ext>
            </p:extLst>
          </p:nvPr>
        </p:nvGraphicFramePr>
        <p:xfrm>
          <a:off x="450182" y="1845532"/>
          <a:ext cx="11481886" cy="4538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Picture 7" descr="Kaart, Identificatie, Identiteitskaart, Id Kaart, Pas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970" y="2001055"/>
            <a:ext cx="1023504" cy="68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Gratuit Photos gratuites de boîtes, chèque, choix Photos"/>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42000"/>
                    </a14:imgEffect>
                    <a14:imgEffect>
                      <a14:brightnessContrast bright="13000" contrast="11000"/>
                    </a14:imgEffect>
                  </a14:imgLayer>
                </a14:imgProps>
              </a:ext>
              <a:ext uri="{28A0092B-C50C-407E-A947-70E740481C1C}">
                <a14:useLocalDpi xmlns:a14="http://schemas.microsoft.com/office/drawing/2010/main" val="0"/>
              </a:ext>
            </a:extLst>
          </a:blip>
          <a:srcRect t="15940" r="15604"/>
          <a:stretch/>
        </p:blipFill>
        <p:spPr bwMode="auto">
          <a:xfrm>
            <a:off x="4013576" y="5082917"/>
            <a:ext cx="964861" cy="6406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Gratuit Photos gratuites de boîtes, chèque, choix Photos"/>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42000"/>
                    </a14:imgEffect>
                    <a14:imgEffect>
                      <a14:brightnessContrast bright="13000" contrast="11000"/>
                    </a14:imgEffect>
                  </a14:imgLayer>
                </a14:imgProps>
              </a:ext>
              <a:ext uri="{28A0092B-C50C-407E-A947-70E740481C1C}">
                <a14:useLocalDpi xmlns:a14="http://schemas.microsoft.com/office/drawing/2010/main" val="0"/>
              </a:ext>
            </a:extLst>
          </a:blip>
          <a:srcRect t="15940" r="15604"/>
          <a:stretch/>
        </p:blipFill>
        <p:spPr bwMode="auto">
          <a:xfrm>
            <a:off x="4385170" y="1884070"/>
            <a:ext cx="964861" cy="6406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Timbre, Timbre En Caoutchouc, Cachet, Encr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936" t="4075" r="8092" b="6264"/>
          <a:stretch/>
        </p:blipFill>
        <p:spPr bwMode="auto">
          <a:xfrm>
            <a:off x="6852146" y="5308676"/>
            <a:ext cx="995023" cy="80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69290" y="1980495"/>
            <a:ext cx="1286801" cy="724550"/>
          </a:xfrm>
          <a:prstGeom prst="rect">
            <a:avLst/>
          </a:prstGeom>
        </p:spPr>
      </p:pic>
      <p:pic>
        <p:nvPicPr>
          <p:cNvPr id="29" name="Picture 7" descr="Timbre, Timbre En Caoutchouc, Cachet, Encr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936" t="4075" r="8092" b="6264"/>
          <a:stretch/>
        </p:blipFill>
        <p:spPr bwMode="auto">
          <a:xfrm>
            <a:off x="8113088" y="5302638"/>
            <a:ext cx="995023" cy="80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2F7BF293-AAF6-49FC-B1CF-E9CB23417874}" type="slidenum">
              <a:rPr lang="fr-BE" smtClean="0"/>
              <a:t>15</a:t>
            </a:fld>
            <a:endParaRPr lang="fr-BE"/>
          </a:p>
        </p:txBody>
      </p:sp>
      <p:sp>
        <p:nvSpPr>
          <p:cNvPr id="4" name="Tekstvak 3"/>
          <p:cNvSpPr txBox="1"/>
          <p:nvPr/>
        </p:nvSpPr>
        <p:spPr>
          <a:xfrm>
            <a:off x="424739" y="6356350"/>
            <a:ext cx="11342521" cy="276999"/>
          </a:xfrm>
          <a:prstGeom prst="rect">
            <a:avLst/>
          </a:prstGeom>
          <a:noFill/>
        </p:spPr>
        <p:txBody>
          <a:bodyPr wrap="square" rtlCol="0">
            <a:spAutoFit/>
          </a:bodyPr>
          <a:lstStyle/>
          <a:p>
            <a:r>
              <a:rPr lang="fr-BE" sz="1200" dirty="0"/>
              <a:t>* </a:t>
            </a:r>
            <a:r>
              <a:rPr lang="fr-BE" sz="1200" dirty="0" err="1"/>
              <a:t>Een</a:t>
            </a:r>
            <a:r>
              <a:rPr lang="fr-BE" sz="1200" dirty="0"/>
              <a:t> </a:t>
            </a:r>
            <a:r>
              <a:rPr lang="fr-BE" sz="1200" dirty="0" err="1"/>
              <a:t>eID</a:t>
            </a:r>
            <a:r>
              <a:rPr lang="fr-BE" sz="1200" dirty="0"/>
              <a:t>, </a:t>
            </a:r>
            <a:r>
              <a:rPr lang="fr-BE" sz="1200" dirty="0" err="1"/>
              <a:t>een</a:t>
            </a:r>
            <a:r>
              <a:rPr lang="fr-BE" sz="1200" dirty="0"/>
              <a:t> </a:t>
            </a:r>
            <a:r>
              <a:rPr lang="fr-BE" sz="1200" dirty="0" err="1"/>
              <a:t>paspoort</a:t>
            </a:r>
            <a:r>
              <a:rPr lang="fr-BE" sz="1200" dirty="0"/>
              <a:t>, </a:t>
            </a:r>
            <a:r>
              <a:rPr lang="fr-BE" sz="1200" dirty="0" err="1"/>
              <a:t>een</a:t>
            </a:r>
            <a:r>
              <a:rPr lang="fr-BE" sz="1200" dirty="0"/>
              <a:t> </a:t>
            </a:r>
            <a:r>
              <a:rPr lang="fr-BE" sz="1200" dirty="0" err="1"/>
              <a:t>verblijfstitel</a:t>
            </a:r>
            <a:r>
              <a:rPr lang="fr-BE" sz="1200" dirty="0"/>
              <a:t>, </a:t>
            </a:r>
            <a:r>
              <a:rPr lang="fr-BE" sz="1200" dirty="0" err="1"/>
              <a:t>een</a:t>
            </a:r>
            <a:r>
              <a:rPr lang="fr-BE" sz="1200" dirty="0"/>
              <a:t> </a:t>
            </a:r>
            <a:r>
              <a:rPr lang="fr-BE" sz="1200" dirty="0" err="1"/>
              <a:t>Belgisch</a:t>
            </a:r>
            <a:r>
              <a:rPr lang="fr-BE" sz="1200" dirty="0"/>
              <a:t> of </a:t>
            </a:r>
            <a:r>
              <a:rPr lang="fr-BE" sz="1200" dirty="0" err="1"/>
              <a:t>een</a:t>
            </a:r>
            <a:r>
              <a:rPr lang="fr-BE" sz="1200" dirty="0"/>
              <a:t> </a:t>
            </a:r>
            <a:r>
              <a:rPr lang="fr-BE" sz="1200" dirty="0" err="1"/>
              <a:t>Europees</a:t>
            </a:r>
            <a:r>
              <a:rPr lang="fr-BE" sz="1200" dirty="0"/>
              <a:t> </a:t>
            </a:r>
            <a:r>
              <a:rPr lang="fr-BE" sz="1200" dirty="0" err="1"/>
              <a:t>rijbewijs</a:t>
            </a:r>
            <a:endParaRPr lang="nl-BE" sz="1200" dirty="0"/>
          </a:p>
        </p:txBody>
      </p:sp>
    </p:spTree>
    <p:extLst>
      <p:ext uri="{BB962C8B-B14F-4D97-AF65-F5344CB8AC3E}">
        <p14:creationId xmlns:p14="http://schemas.microsoft.com/office/powerpoint/2010/main" val="285185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960582" y="1428013"/>
            <a:ext cx="1058374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BE" sz="1800" b="1" dirty="0"/>
          </a:p>
          <a:p>
            <a:pPr marL="0" indent="0">
              <a:buNone/>
            </a:pPr>
            <a:r>
              <a:rPr lang="fr-BE" sz="2400" b="1" dirty="0" err="1"/>
              <a:t>Digitaal</a:t>
            </a:r>
            <a:r>
              <a:rPr lang="fr-BE" sz="2400" b="1" dirty="0"/>
              <a:t> </a:t>
            </a:r>
            <a:r>
              <a:rPr lang="fr-BE" sz="2400" b="1" dirty="0" err="1"/>
              <a:t>duplicaat</a:t>
            </a:r>
            <a:r>
              <a:rPr lang="fr-BE" sz="2400" b="1" dirty="0"/>
              <a:t> van de </a:t>
            </a:r>
            <a:r>
              <a:rPr lang="fr-BE" sz="2400" b="1" dirty="0" err="1"/>
              <a:t>oproepingsbrief</a:t>
            </a:r>
            <a:r>
              <a:rPr lang="fr-BE" sz="2400" b="1" dirty="0"/>
              <a:t> via </a:t>
            </a:r>
            <a:r>
              <a:rPr lang="fr-BE" sz="2400" b="1" dirty="0" err="1"/>
              <a:t>eBox</a:t>
            </a:r>
            <a:endParaRPr lang="fr-BE" sz="2400" b="1" dirty="0"/>
          </a:p>
          <a:p>
            <a:pPr marL="0" indent="0">
              <a:buNone/>
            </a:pPr>
            <a:endParaRPr lang="fr-BE" sz="1800" b="1" dirty="0"/>
          </a:p>
          <a:p>
            <a:pPr marL="0" indent="0">
              <a:buNone/>
            </a:pPr>
            <a:r>
              <a:rPr lang="nl-BE" sz="1800" dirty="0"/>
              <a:t>Enkele Vlaamse gemeenten zullen in het kader van een proefproject naast de fysieke oproepingsbrief ook een digitaal duplicaat versturen naar de kiezer via de </a:t>
            </a:r>
            <a:r>
              <a:rPr lang="nl-BE" sz="1800" dirty="0" err="1"/>
              <a:t>eBox</a:t>
            </a:r>
            <a:r>
              <a:rPr lang="nl-BE" sz="1800" dirty="0"/>
              <a:t>. </a:t>
            </a:r>
          </a:p>
          <a:p>
            <a:pPr marL="0" indent="0">
              <a:buNone/>
            </a:pPr>
            <a:r>
              <a:rPr lang="nl-BE" sz="1800" dirty="0"/>
              <a:t/>
            </a:r>
            <a:br>
              <a:rPr lang="nl-BE" sz="1800" dirty="0"/>
            </a:br>
            <a:r>
              <a:rPr lang="nl-BE" sz="1800" dirty="0"/>
              <a:t>Er kan geldig worden gestemd met een weergave van deze oproepingsbrief op de smartphone. De kiezer moet daarnaast wel steeds in het bezit zijn van een geldig identiteitsdocument. In dit geval zal de oproepingsbrief niet kunnen worden afgestempeld, zodat de kiezer geen bewijs heeft van het uitoefenen van zijn stemplicht. </a:t>
            </a:r>
            <a:br>
              <a:rPr lang="nl-BE" sz="1800" dirty="0"/>
            </a:br>
            <a:endParaRPr lang="nl-BE" sz="1800" dirty="0"/>
          </a:p>
          <a:p>
            <a:pPr marL="0" indent="0">
              <a:buNone/>
            </a:pPr>
            <a:r>
              <a:rPr lang="nl-BE" sz="1800" dirty="0"/>
              <a:t>Indien een volmacht wordt uitgeoefend, moet de </a:t>
            </a:r>
            <a:r>
              <a:rPr lang="nl-BE" sz="1800" dirty="0" err="1"/>
              <a:t>volmachtkrijger</a:t>
            </a:r>
            <a:r>
              <a:rPr lang="nl-BE" sz="1800" dirty="0"/>
              <a:t> steeds in het bezit zijn van een fysieke oproepingsbrief.</a:t>
            </a:r>
            <a:endParaRPr lang="fr-BE" sz="1800" b="1" dirty="0"/>
          </a:p>
          <a:p>
            <a:pPr marL="457200" lvl="1"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16</a:t>
            </a:fld>
            <a:endParaRPr lang="fr-BE"/>
          </a:p>
        </p:txBody>
      </p:sp>
    </p:spTree>
    <p:extLst>
      <p:ext uri="{BB962C8B-B14F-4D97-AF65-F5344CB8AC3E}">
        <p14:creationId xmlns:p14="http://schemas.microsoft.com/office/powerpoint/2010/main" val="247725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17</a:t>
            </a:fld>
            <a:endParaRPr lang="fr-BE"/>
          </a:p>
        </p:txBody>
      </p:sp>
      <p:sp>
        <p:nvSpPr>
          <p:cNvPr id="11" name="Espace réservé du contenu 2"/>
          <p:cNvSpPr txBox="1">
            <a:spLocks/>
          </p:cNvSpPr>
          <p:nvPr/>
        </p:nvSpPr>
        <p:spPr>
          <a:xfrm>
            <a:off x="1028722" y="161057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Technische</a:t>
            </a:r>
            <a:r>
              <a:rPr lang="fr-BE" sz="2400" b="1" dirty="0"/>
              <a:t> </a:t>
            </a:r>
            <a:r>
              <a:rPr lang="fr-BE" sz="2400" b="1" dirty="0" err="1"/>
              <a:t>verrichtingen</a:t>
            </a:r>
            <a:r>
              <a:rPr lang="fr-BE" sz="2400" b="1" dirty="0"/>
              <a:t> </a:t>
            </a:r>
            <a:r>
              <a:rPr lang="fr-BE" sz="2400" b="1" dirty="0" err="1"/>
              <a:t>voor</a:t>
            </a:r>
            <a:r>
              <a:rPr lang="fr-BE" sz="2400" b="1" dirty="0"/>
              <a:t> de </a:t>
            </a:r>
            <a:r>
              <a:rPr lang="fr-BE" sz="2400" b="1" dirty="0" err="1"/>
              <a:t>opening</a:t>
            </a:r>
            <a:r>
              <a:rPr lang="fr-BE" sz="2400" b="1" dirty="0"/>
              <a:t> van het </a:t>
            </a:r>
            <a:r>
              <a:rPr lang="fr-BE" sz="2400" b="1" dirty="0" err="1"/>
              <a:t>stembureau</a:t>
            </a:r>
            <a:endParaRPr lang="fr-BE" sz="2400" b="1" dirty="0"/>
          </a:p>
          <a:p>
            <a:pPr marL="0" indent="0">
              <a:lnSpc>
                <a:spcPct val="150000"/>
              </a:lnSpc>
              <a:buNone/>
            </a:pPr>
            <a:r>
              <a:rPr lang="fr-BE" sz="2000" dirty="0" err="1"/>
              <a:t>Volg</a:t>
            </a:r>
            <a:r>
              <a:rPr lang="fr-BE" sz="2000" dirty="0"/>
              <a:t> </a:t>
            </a:r>
            <a:r>
              <a:rPr lang="fr-BE" sz="2000" dirty="0" err="1"/>
              <a:t>hierbij</a:t>
            </a:r>
            <a:r>
              <a:rPr lang="fr-BE" sz="2000" dirty="0"/>
              <a:t> de </a:t>
            </a:r>
            <a:r>
              <a:rPr lang="fr-BE" sz="2000" dirty="0" err="1"/>
              <a:t>technische</a:t>
            </a:r>
            <a:r>
              <a:rPr lang="fr-BE" sz="2000" dirty="0"/>
              <a:t> </a:t>
            </a:r>
            <a:r>
              <a:rPr lang="fr-BE" sz="2000" dirty="0" err="1"/>
              <a:t>handleiding</a:t>
            </a:r>
            <a:r>
              <a:rPr lang="fr-BE" sz="2000" dirty="0"/>
              <a:t> die </a:t>
            </a:r>
            <a:r>
              <a:rPr lang="fr-BE" sz="2000" dirty="0" err="1"/>
              <a:t>bij</a:t>
            </a:r>
            <a:r>
              <a:rPr lang="fr-BE" sz="2000" dirty="0"/>
              <a:t> de </a:t>
            </a:r>
            <a:r>
              <a:rPr lang="fr-BE" sz="2000" dirty="0" err="1"/>
              <a:t>omslag</a:t>
            </a:r>
            <a:r>
              <a:rPr lang="fr-BE" sz="2000" dirty="0"/>
              <a:t> van de USB sticks </a:t>
            </a:r>
            <a:r>
              <a:rPr lang="fr-BE" sz="2000" dirty="0" err="1"/>
              <a:t>werd</a:t>
            </a:r>
            <a:r>
              <a:rPr lang="fr-BE" sz="2000" dirty="0"/>
              <a:t> </a:t>
            </a:r>
            <a:r>
              <a:rPr lang="fr-BE" sz="2000" dirty="0" err="1"/>
              <a:t>gevoegd</a:t>
            </a:r>
            <a:r>
              <a:rPr lang="fr-BE" sz="2000" dirty="0"/>
              <a:t>. </a:t>
            </a:r>
          </a:p>
          <a:p>
            <a:pPr marL="0" indent="0">
              <a:buNone/>
            </a:pPr>
            <a:endParaRPr lang="nl-NL" sz="2000" dirty="0"/>
          </a:p>
          <a:p>
            <a:pPr marL="0" indent="0">
              <a:buNone/>
            </a:pPr>
            <a:r>
              <a:rPr lang="nl-NL" sz="2000" dirty="0"/>
              <a:t>Volg de verschillende stappen:</a:t>
            </a:r>
            <a:endParaRPr lang="nl-BE" sz="2000" dirty="0"/>
          </a:p>
          <a:p>
            <a:r>
              <a:rPr lang="nl-NL" sz="1800" dirty="0"/>
              <a:t>Ga na of de voor de stembiljetten bestemde bak van de stembus leeg is, waarna de stembus verzegeld 	wordt met de twee grijze </a:t>
            </a:r>
            <a:r>
              <a:rPr lang="nl-NL" sz="1800" dirty="0" err="1"/>
              <a:t>Colson</a:t>
            </a:r>
            <a:r>
              <a:rPr lang="nl-NL" sz="1800" dirty="0"/>
              <a:t>-bandjes</a:t>
            </a:r>
          </a:p>
          <a:p>
            <a:endParaRPr lang="nl-BE" sz="1800" dirty="0"/>
          </a:p>
          <a:p>
            <a:r>
              <a:rPr lang="nl-NL" sz="1800" dirty="0"/>
              <a:t>Start het voorzitterssysteem op </a:t>
            </a:r>
          </a:p>
          <a:p>
            <a:endParaRPr lang="nl-NL" sz="1800" dirty="0"/>
          </a:p>
          <a:p>
            <a:r>
              <a:rPr lang="nl-NL" sz="1800" dirty="0"/>
              <a:t>Start de stemcomputers in de stemhokjes één voor één op</a:t>
            </a:r>
            <a:endParaRPr lang="fr-BE" sz="2000" dirty="0"/>
          </a:p>
        </p:txBody>
      </p:sp>
    </p:spTree>
    <p:extLst>
      <p:ext uri="{BB962C8B-B14F-4D97-AF65-F5344CB8AC3E}">
        <p14:creationId xmlns:p14="http://schemas.microsoft.com/office/powerpoint/2010/main" val="217988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61057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Chipkaarten</a:t>
            </a:r>
            <a:endParaRPr lang="fr-BE" sz="2400" b="1" dirty="0"/>
          </a:p>
          <a:p>
            <a:pPr marL="0" indent="0">
              <a:buNone/>
            </a:pPr>
            <a:endParaRPr lang="fr-BE" sz="2400" b="1" dirty="0"/>
          </a:p>
          <a:p>
            <a:pPr>
              <a:lnSpc>
                <a:spcPct val="150000"/>
              </a:lnSpc>
            </a:pPr>
            <a:r>
              <a:rPr lang="nl-NL" sz="2000" dirty="0"/>
              <a:t>Vóór de opening van het stembureau openen de bureauleden de pakketten met chipkaarten en controleren zij of er voldoende stuks aanwezig zijn</a:t>
            </a:r>
          </a:p>
          <a:p>
            <a:pPr>
              <a:lnSpc>
                <a:spcPct val="150000"/>
              </a:lnSpc>
            </a:pPr>
            <a:r>
              <a:rPr lang="nl-NL" sz="2000" dirty="0"/>
              <a:t>Een aantal chipkaarten worden voor de toelating van de eerste kiezers al geactiveerd, zodat de kiezers, bij de opening van het bureau om 8.00 uur, onmiddellijk kunnen stemmen </a:t>
            </a:r>
            <a:endParaRPr lang="nl-BE" sz="2000" dirty="0"/>
          </a:p>
          <a:p>
            <a:pPr>
              <a:lnSpc>
                <a:spcPct val="150000"/>
              </a:lnSpc>
            </a:pPr>
            <a:r>
              <a:rPr lang="nl-NL" sz="2000" dirty="0"/>
              <a:t>Als je op dit moment een probleem met de chipkaarten vaststelt, contacteer dan onmiddellijk het kantonhoofdbureau of de verantwoordelijke van de gemeente</a:t>
            </a:r>
            <a:endParaRPr lang="nl-BE" sz="2000" dirty="0"/>
          </a:p>
          <a:p>
            <a:pPr marL="0"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18</a:t>
            </a:fld>
            <a:endParaRPr lang="fr-BE"/>
          </a:p>
        </p:txBody>
      </p:sp>
    </p:spTree>
    <p:extLst>
      <p:ext uri="{BB962C8B-B14F-4D97-AF65-F5344CB8AC3E}">
        <p14:creationId xmlns:p14="http://schemas.microsoft.com/office/powerpoint/2010/main" val="193001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61057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200" dirty="0" err="1"/>
              <a:t>Stemming</a:t>
            </a:r>
            <a:r>
              <a:rPr lang="fr-BE" sz="2200" dirty="0"/>
              <a:t> </a:t>
            </a:r>
            <a:r>
              <a:rPr lang="fr-BE" sz="2200" dirty="0" err="1"/>
              <a:t>door</a:t>
            </a:r>
            <a:r>
              <a:rPr lang="fr-BE" sz="2200" dirty="0"/>
              <a:t> de </a:t>
            </a:r>
            <a:r>
              <a:rPr lang="fr-BE" sz="2200" dirty="0" err="1"/>
              <a:t>leden</a:t>
            </a:r>
            <a:r>
              <a:rPr lang="fr-BE" sz="2200" dirty="0"/>
              <a:t> van het bureau</a:t>
            </a:r>
          </a:p>
          <a:p>
            <a:r>
              <a:rPr lang="nl-NL" sz="2200" dirty="0"/>
              <a:t>Voor het openen van het stembureau brengen alle bureauleden hun </a:t>
            </a:r>
            <a:r>
              <a:rPr lang="nl-NL" sz="2200" u="sng" dirty="0"/>
              <a:t>eigen</a:t>
            </a:r>
            <a:r>
              <a:rPr lang="nl-NL" sz="2200" dirty="0"/>
              <a:t> stem in het geheim uit .</a:t>
            </a:r>
          </a:p>
          <a:p>
            <a:r>
              <a:rPr lang="nl-NL" sz="2200" dirty="0"/>
              <a:t>Ze doen dit elk op een andere stemcomputer van het stembureau. </a:t>
            </a:r>
          </a:p>
          <a:p>
            <a:r>
              <a:rPr lang="nl-NL" sz="2200" dirty="0"/>
              <a:t>Daarna scannen ze elk hun barcode ter verificatie via de handbarcodescanner die aan één stemcomputer is geconnecteerd. </a:t>
            </a:r>
          </a:p>
          <a:p>
            <a:r>
              <a:rPr lang="nl-NL" sz="2200" dirty="0"/>
              <a:t>Indien deze correct is, scannen ze hun stem aan de stembus en steken deze in de stembus. </a:t>
            </a:r>
          </a:p>
          <a:p>
            <a:r>
              <a:rPr lang="nl-NL" sz="2200" dirty="0"/>
              <a:t>In het proces-verbaal van het stembureau zal een paragraaf worden opgenomen over het teststemmen waar de bureauleden kunnen bevestigen dat ze de barcode op hun stembiljet hebben gecontroleerd en dat deze correct is. </a:t>
            </a:r>
          </a:p>
          <a:p>
            <a:r>
              <a:rPr lang="nl-NL" sz="2200" dirty="0"/>
              <a:t>Daarna laten ze de kiezers toe tot het stemlokaal.</a:t>
            </a:r>
            <a:endParaRPr lang="nl-BE" sz="2200" dirty="0"/>
          </a:p>
          <a:p>
            <a:pPr marL="0"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19</a:t>
            </a:fld>
            <a:endParaRPr lang="fr-BE"/>
          </a:p>
        </p:txBody>
      </p:sp>
    </p:spTree>
    <p:extLst>
      <p:ext uri="{BB962C8B-B14F-4D97-AF65-F5344CB8AC3E}">
        <p14:creationId xmlns:p14="http://schemas.microsoft.com/office/powerpoint/2010/main" val="188964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171723" y="663307"/>
            <a:ext cx="9157646" cy="659218"/>
          </a:xfrm>
        </p:spPr>
        <p:txBody>
          <a:bodyPr>
            <a:normAutofit/>
          </a:bodyPr>
          <a:lstStyle/>
          <a:p>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Inhoud</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8722" y="1713606"/>
            <a:ext cx="10515600" cy="4351338"/>
          </a:xfrm>
        </p:spPr>
        <p:txBody>
          <a:bodyPr/>
          <a:lstStyle/>
          <a:p>
            <a:pPr>
              <a:lnSpc>
                <a:spcPct val="150000"/>
              </a:lnSpc>
            </a:pPr>
            <a:r>
              <a:rPr lang="fr-BE" sz="2400" dirty="0" err="1"/>
              <a:t>Voor</a:t>
            </a:r>
            <a:r>
              <a:rPr lang="fr-BE" sz="2400" dirty="0"/>
              <a:t> de </a:t>
            </a:r>
            <a:r>
              <a:rPr lang="fr-BE" sz="2400" dirty="0" err="1"/>
              <a:t>stemming</a:t>
            </a:r>
            <a:endParaRPr lang="fr-BE" sz="2400" dirty="0"/>
          </a:p>
          <a:p>
            <a:pPr>
              <a:lnSpc>
                <a:spcPct val="150000"/>
              </a:lnSpc>
            </a:pPr>
            <a:r>
              <a:rPr lang="fr-BE" sz="2400" dirty="0"/>
              <a:t>De </a:t>
            </a:r>
            <a:r>
              <a:rPr lang="fr-BE" sz="2400" dirty="0" err="1"/>
              <a:t>eigenlijke</a:t>
            </a:r>
            <a:r>
              <a:rPr lang="fr-BE" sz="2400" dirty="0"/>
              <a:t> </a:t>
            </a:r>
            <a:r>
              <a:rPr lang="fr-BE" sz="2400" dirty="0" err="1"/>
              <a:t>stemming</a:t>
            </a:r>
            <a:r>
              <a:rPr lang="fr-BE" sz="2400" dirty="0"/>
              <a:t> </a:t>
            </a:r>
          </a:p>
          <a:p>
            <a:pPr>
              <a:lnSpc>
                <a:spcPct val="150000"/>
              </a:lnSpc>
            </a:pPr>
            <a:r>
              <a:rPr lang="fr-BE" sz="2400" dirty="0"/>
              <a:t>Na de </a:t>
            </a:r>
            <a:r>
              <a:rPr lang="fr-BE" sz="2400" dirty="0" err="1"/>
              <a:t>sluiting</a:t>
            </a:r>
            <a:r>
              <a:rPr lang="fr-BE" sz="2400" dirty="0"/>
              <a:t> van de </a:t>
            </a:r>
            <a:r>
              <a:rPr lang="fr-BE" sz="2400" dirty="0" err="1"/>
              <a:t>stemming</a:t>
            </a:r>
            <a:endParaRPr lang="fr-BE" sz="2400" dirty="0"/>
          </a:p>
          <a:p>
            <a:pPr>
              <a:lnSpc>
                <a:spcPct val="150000"/>
              </a:lnSpc>
            </a:pPr>
            <a:r>
              <a:rPr lang="fr-BE" sz="2400" dirty="0" err="1"/>
              <a:t>Presentiegeld</a:t>
            </a:r>
            <a:r>
              <a:rPr lang="fr-BE" sz="2400" dirty="0"/>
              <a:t>, </a:t>
            </a:r>
            <a:r>
              <a:rPr lang="fr-BE" sz="2400" dirty="0" err="1"/>
              <a:t>verplaatsingsonkosten</a:t>
            </a:r>
            <a:r>
              <a:rPr lang="fr-BE" sz="2400" dirty="0"/>
              <a:t> en </a:t>
            </a:r>
            <a:r>
              <a:rPr lang="fr-BE" sz="2400" dirty="0" err="1"/>
              <a:t>verzekeringspolis</a:t>
            </a:r>
            <a:endParaRPr lang="fr-BE" sz="2400" dirty="0"/>
          </a:p>
          <a:p>
            <a:pPr>
              <a:lnSpc>
                <a:spcPct val="150000"/>
              </a:lnSpc>
            </a:pPr>
            <a:r>
              <a:rPr lang="fr-BE" sz="2400" dirty="0" err="1"/>
              <a:t>Omgang</a:t>
            </a:r>
            <a:r>
              <a:rPr lang="fr-BE" sz="2400" dirty="0"/>
              <a:t> met de </a:t>
            </a:r>
            <a:r>
              <a:rPr lang="fr-BE" sz="2400" dirty="0" err="1"/>
              <a:t>kiezer</a:t>
            </a:r>
            <a:endParaRPr lang="fr-BE" sz="2400" dirty="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6"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Inhoud</a:t>
            </a:r>
          </a:p>
        </p:txBody>
      </p:sp>
      <p:sp>
        <p:nvSpPr>
          <p:cNvPr id="4" name="Espace réservé du numéro de diapositive 3"/>
          <p:cNvSpPr>
            <a:spLocks noGrp="1"/>
          </p:cNvSpPr>
          <p:nvPr>
            <p:ph type="sldNum" sz="quarter" idx="12"/>
          </p:nvPr>
        </p:nvSpPr>
        <p:spPr/>
        <p:txBody>
          <a:bodyPr/>
          <a:lstStyle/>
          <a:p>
            <a:fld id="{2F7BF293-AAF6-49FC-B1CF-E9CB23417874}" type="slidenum">
              <a:rPr lang="fr-BE" smtClean="0"/>
              <a:t>2</a:t>
            </a:fld>
            <a:endParaRPr lang="fr-BE"/>
          </a:p>
        </p:txBody>
      </p:sp>
    </p:spTree>
    <p:extLst>
      <p:ext uri="{BB962C8B-B14F-4D97-AF65-F5344CB8AC3E}">
        <p14:creationId xmlns:p14="http://schemas.microsoft.com/office/powerpoint/2010/main" val="191407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46398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Technische</a:t>
            </a:r>
            <a:r>
              <a:rPr lang="fr-BE" sz="2400" b="1" dirty="0"/>
              <a:t> </a:t>
            </a:r>
            <a:r>
              <a:rPr lang="fr-BE" sz="2400" b="1" dirty="0" err="1"/>
              <a:t>ondersteuning</a:t>
            </a:r>
            <a:r>
              <a:rPr lang="fr-BE" sz="2400" b="1" dirty="0"/>
              <a:t> </a:t>
            </a:r>
            <a:r>
              <a:rPr lang="fr-BE" sz="2400" b="1" dirty="0" err="1"/>
              <a:t>bij</a:t>
            </a:r>
            <a:r>
              <a:rPr lang="fr-BE" sz="2400" b="1" dirty="0"/>
              <a:t> de </a:t>
            </a:r>
            <a:r>
              <a:rPr lang="fr-BE" sz="2400" b="1" dirty="0" err="1"/>
              <a:t>verkiezingen</a:t>
            </a:r>
            <a:endParaRPr lang="fr-BE" sz="2400" b="1" dirty="0"/>
          </a:p>
          <a:p>
            <a:pPr>
              <a:lnSpc>
                <a:spcPct val="100000"/>
              </a:lnSpc>
            </a:pPr>
            <a:r>
              <a:rPr lang="fr-BE" sz="2000" dirty="0" err="1"/>
              <a:t>Een</a:t>
            </a:r>
            <a:r>
              <a:rPr lang="fr-BE" sz="2000" dirty="0"/>
              <a:t> </a:t>
            </a:r>
            <a:r>
              <a:rPr lang="fr-BE" sz="2000" dirty="0" err="1"/>
              <a:t>technisch</a:t>
            </a:r>
            <a:r>
              <a:rPr lang="fr-BE" sz="2000" dirty="0"/>
              <a:t> </a:t>
            </a:r>
            <a:r>
              <a:rPr lang="fr-BE" sz="2000" dirty="0" err="1"/>
              <a:t>defect</a:t>
            </a:r>
            <a:r>
              <a:rPr lang="fr-BE" sz="2000" dirty="0"/>
              <a:t> van </a:t>
            </a:r>
            <a:r>
              <a:rPr lang="fr-BE" sz="2000" dirty="0" err="1"/>
              <a:t>één</a:t>
            </a:r>
            <a:r>
              <a:rPr lang="fr-BE" sz="2000" dirty="0"/>
              <a:t> of </a:t>
            </a:r>
            <a:r>
              <a:rPr lang="fr-BE" sz="2000" dirty="0" err="1"/>
              <a:t>meer</a:t>
            </a:r>
            <a:r>
              <a:rPr lang="fr-BE" sz="2000" dirty="0"/>
              <a:t> </a:t>
            </a:r>
            <a:r>
              <a:rPr lang="fr-BE" sz="2000" dirty="0" err="1"/>
              <a:t>stemcomputers</a:t>
            </a:r>
            <a:r>
              <a:rPr lang="fr-BE" sz="2000" dirty="0"/>
              <a:t>:</a:t>
            </a:r>
          </a:p>
          <a:p>
            <a:pPr lvl="1">
              <a:lnSpc>
                <a:spcPct val="100000"/>
              </a:lnSpc>
              <a:buFont typeface="Courier New" panose="02070309020205020404" pitchFamily="49" charset="0"/>
              <a:buChar char="o"/>
            </a:pPr>
            <a:r>
              <a:rPr lang="fr-BE" sz="1600" dirty="0"/>
              <a:t>De </a:t>
            </a:r>
            <a:r>
              <a:rPr lang="fr-BE" sz="1600" dirty="0" err="1"/>
              <a:t>stemming</a:t>
            </a:r>
            <a:r>
              <a:rPr lang="fr-BE" sz="1600" dirty="0"/>
              <a:t> kan </a:t>
            </a:r>
            <a:r>
              <a:rPr lang="fr-BE" sz="1600" dirty="0" err="1"/>
              <a:t>worden</a:t>
            </a:r>
            <a:r>
              <a:rPr lang="fr-BE" sz="1600" dirty="0"/>
              <a:t> </a:t>
            </a:r>
            <a:r>
              <a:rPr lang="fr-BE" sz="1600" dirty="0" err="1"/>
              <a:t>voortgezet</a:t>
            </a:r>
            <a:r>
              <a:rPr lang="fr-BE" sz="1600" dirty="0"/>
              <a:t> op de </a:t>
            </a:r>
            <a:r>
              <a:rPr lang="fr-BE" sz="1600" dirty="0" err="1"/>
              <a:t>andere</a:t>
            </a:r>
            <a:r>
              <a:rPr lang="fr-BE" sz="1600" dirty="0"/>
              <a:t> computers</a:t>
            </a:r>
          </a:p>
          <a:p>
            <a:pPr lvl="1">
              <a:lnSpc>
                <a:spcPct val="100000"/>
              </a:lnSpc>
              <a:buFont typeface="Courier New" panose="02070309020205020404" pitchFamily="49" charset="0"/>
              <a:buChar char="o"/>
            </a:pPr>
            <a:r>
              <a:rPr lang="fr-BE" sz="1600" dirty="0" err="1"/>
              <a:t>Contacteer</a:t>
            </a:r>
            <a:r>
              <a:rPr lang="fr-BE" sz="1600" dirty="0"/>
              <a:t> de </a:t>
            </a:r>
            <a:r>
              <a:rPr lang="fr-BE" sz="1600" dirty="0" err="1"/>
              <a:t>technische</a:t>
            </a:r>
            <a:r>
              <a:rPr lang="fr-BE" sz="1600" dirty="0"/>
              <a:t> </a:t>
            </a:r>
            <a:r>
              <a:rPr lang="fr-BE" sz="1600" dirty="0" err="1"/>
              <a:t>ondersteuning</a:t>
            </a:r>
            <a:r>
              <a:rPr lang="fr-BE" sz="1600" dirty="0"/>
              <a:t> (</a:t>
            </a:r>
            <a:r>
              <a:rPr lang="fr-BE" sz="1600" dirty="0" err="1"/>
              <a:t>telefoonnummer</a:t>
            </a:r>
            <a:r>
              <a:rPr lang="fr-BE" sz="1600" dirty="0"/>
              <a:t> </a:t>
            </a:r>
            <a:r>
              <a:rPr lang="fr-BE" sz="1600" dirty="0" err="1"/>
              <a:t>staat</a:t>
            </a:r>
            <a:r>
              <a:rPr lang="fr-BE" sz="1600" dirty="0"/>
              <a:t> </a:t>
            </a:r>
            <a:r>
              <a:rPr lang="fr-BE" sz="1600" dirty="0" err="1"/>
              <a:t>vermeld</a:t>
            </a:r>
            <a:r>
              <a:rPr lang="fr-BE" sz="1600" dirty="0"/>
              <a:t> op de </a:t>
            </a:r>
            <a:r>
              <a:rPr lang="fr-BE" sz="1600" dirty="0" err="1"/>
              <a:t>technische</a:t>
            </a:r>
            <a:r>
              <a:rPr lang="fr-BE" sz="1600" dirty="0"/>
              <a:t> </a:t>
            </a:r>
            <a:r>
              <a:rPr lang="fr-BE" sz="1600" dirty="0" err="1"/>
              <a:t>instructies</a:t>
            </a:r>
            <a:r>
              <a:rPr lang="fr-BE" sz="1600" dirty="0"/>
              <a:t>)</a:t>
            </a:r>
          </a:p>
          <a:p>
            <a:pPr lvl="1">
              <a:lnSpc>
                <a:spcPct val="100000"/>
              </a:lnSpc>
              <a:buFont typeface="Courier New" panose="02070309020205020404" pitchFamily="49" charset="0"/>
              <a:buChar char="o"/>
            </a:pPr>
            <a:r>
              <a:rPr lang="nl-NL" sz="1600" dirty="0"/>
              <a:t>De leverancier herstelt of vervangt de stemcomputer </a:t>
            </a:r>
            <a:r>
              <a:rPr lang="fr-BE" sz="1600" dirty="0"/>
              <a:t>(</a:t>
            </a:r>
            <a:r>
              <a:rPr lang="fr-BE" sz="1600" dirty="0" err="1"/>
              <a:t>binnen</a:t>
            </a:r>
            <a:r>
              <a:rPr lang="fr-BE" sz="1600" dirty="0"/>
              <a:t> </a:t>
            </a:r>
            <a:r>
              <a:rPr lang="fr-BE" sz="1600" dirty="0" err="1"/>
              <a:t>een</a:t>
            </a:r>
            <a:r>
              <a:rPr lang="fr-BE" sz="1600" dirty="0"/>
              <a:t> </a:t>
            </a:r>
            <a:r>
              <a:rPr lang="fr-BE" sz="1600" dirty="0" err="1"/>
              <a:t>tijdspanne</a:t>
            </a:r>
            <a:r>
              <a:rPr lang="fr-BE" sz="1600" dirty="0"/>
              <a:t> van 2u).</a:t>
            </a:r>
          </a:p>
          <a:p>
            <a:pPr marL="0" indent="0">
              <a:lnSpc>
                <a:spcPct val="100000"/>
              </a:lnSpc>
              <a:buNone/>
            </a:pPr>
            <a:endParaRPr lang="fr-BE" sz="2000" dirty="0"/>
          </a:p>
          <a:p>
            <a:pPr>
              <a:lnSpc>
                <a:spcPct val="100000"/>
              </a:lnSpc>
            </a:pPr>
            <a:r>
              <a:rPr lang="fr-BE" sz="2000" dirty="0" err="1"/>
              <a:t>Een</a:t>
            </a:r>
            <a:r>
              <a:rPr lang="fr-BE" sz="2000" dirty="0"/>
              <a:t> </a:t>
            </a:r>
            <a:r>
              <a:rPr lang="fr-BE" sz="2000" dirty="0" err="1"/>
              <a:t>technisch</a:t>
            </a:r>
            <a:r>
              <a:rPr lang="fr-BE" sz="2000" dirty="0"/>
              <a:t> </a:t>
            </a:r>
            <a:r>
              <a:rPr lang="fr-BE" sz="2000" dirty="0" err="1"/>
              <a:t>defect</a:t>
            </a:r>
            <a:r>
              <a:rPr lang="fr-BE" sz="2000" dirty="0"/>
              <a:t> </a:t>
            </a:r>
            <a:r>
              <a:rPr lang="fr-BE" sz="2000" dirty="0" err="1"/>
              <a:t>aan</a:t>
            </a:r>
            <a:r>
              <a:rPr lang="fr-BE" sz="2000" dirty="0"/>
              <a:t> de </a:t>
            </a:r>
            <a:r>
              <a:rPr lang="fr-BE" sz="2000" dirty="0" err="1"/>
              <a:t>voorzitterscomputer</a:t>
            </a:r>
            <a:r>
              <a:rPr lang="fr-BE" sz="2000" dirty="0"/>
              <a:t>: </a:t>
            </a:r>
          </a:p>
          <a:p>
            <a:pPr lvl="1">
              <a:lnSpc>
                <a:spcPct val="100000"/>
              </a:lnSpc>
              <a:buFont typeface="Courier New" panose="02070309020205020404" pitchFamily="49" charset="0"/>
              <a:buChar char="o"/>
            </a:pPr>
            <a:r>
              <a:rPr lang="fr-BE" sz="1600" dirty="0"/>
              <a:t>De </a:t>
            </a:r>
            <a:r>
              <a:rPr lang="fr-BE" sz="1600" dirty="0" err="1"/>
              <a:t>stemming</a:t>
            </a:r>
            <a:r>
              <a:rPr lang="fr-BE" sz="1600" dirty="0"/>
              <a:t> </a:t>
            </a:r>
            <a:r>
              <a:rPr lang="fr-BE" sz="1600" dirty="0" err="1"/>
              <a:t>moet</a:t>
            </a:r>
            <a:r>
              <a:rPr lang="fr-BE" sz="1600" dirty="0"/>
              <a:t> </a:t>
            </a:r>
            <a:r>
              <a:rPr lang="fr-BE" sz="1600" dirty="0" err="1"/>
              <a:t>tijdelijk</a:t>
            </a:r>
            <a:r>
              <a:rPr lang="fr-BE" sz="1600" dirty="0"/>
              <a:t> </a:t>
            </a:r>
            <a:r>
              <a:rPr lang="fr-BE" sz="1600" dirty="0" err="1"/>
              <a:t>gestopt</a:t>
            </a:r>
            <a:r>
              <a:rPr lang="fr-BE" sz="1600" dirty="0"/>
              <a:t> </a:t>
            </a:r>
            <a:r>
              <a:rPr lang="fr-BE" sz="1600" dirty="0" err="1"/>
              <a:t>worden</a:t>
            </a:r>
            <a:endParaRPr lang="fr-BE" sz="1600" dirty="0"/>
          </a:p>
          <a:p>
            <a:pPr lvl="1">
              <a:lnSpc>
                <a:spcPct val="100000"/>
              </a:lnSpc>
              <a:buFont typeface="Courier New" panose="02070309020205020404" pitchFamily="49" charset="0"/>
              <a:buChar char="o"/>
            </a:pPr>
            <a:r>
              <a:rPr lang="fr-BE" sz="1600" dirty="0" err="1"/>
              <a:t>Contacteer</a:t>
            </a:r>
            <a:r>
              <a:rPr lang="fr-BE" sz="1600" dirty="0"/>
              <a:t> de </a:t>
            </a:r>
            <a:r>
              <a:rPr lang="fr-BE" sz="1600" dirty="0" err="1"/>
              <a:t>technische</a:t>
            </a:r>
            <a:r>
              <a:rPr lang="fr-BE" sz="1600" dirty="0"/>
              <a:t> </a:t>
            </a:r>
            <a:r>
              <a:rPr lang="fr-BE" sz="1600" dirty="0" err="1"/>
              <a:t>ondersteuning</a:t>
            </a:r>
            <a:r>
              <a:rPr lang="fr-BE" sz="1600" dirty="0"/>
              <a:t> (</a:t>
            </a:r>
            <a:r>
              <a:rPr lang="fr-BE" sz="1600" dirty="0" err="1"/>
              <a:t>telefoonnummer</a:t>
            </a:r>
            <a:r>
              <a:rPr lang="fr-BE" sz="1600" dirty="0"/>
              <a:t> </a:t>
            </a:r>
            <a:r>
              <a:rPr lang="fr-BE" sz="1600" dirty="0" err="1"/>
              <a:t>staat</a:t>
            </a:r>
            <a:r>
              <a:rPr lang="fr-BE" sz="1600" dirty="0"/>
              <a:t> </a:t>
            </a:r>
            <a:r>
              <a:rPr lang="fr-BE" sz="1600" dirty="0" err="1"/>
              <a:t>vermeld</a:t>
            </a:r>
            <a:r>
              <a:rPr lang="fr-BE" sz="1600" dirty="0"/>
              <a:t> op de </a:t>
            </a:r>
            <a:r>
              <a:rPr lang="fr-BE" sz="1600" dirty="0" err="1"/>
              <a:t>technische</a:t>
            </a:r>
            <a:r>
              <a:rPr lang="fr-BE" sz="1600" dirty="0"/>
              <a:t> </a:t>
            </a:r>
            <a:r>
              <a:rPr lang="fr-BE" sz="1600" dirty="0" err="1"/>
              <a:t>instructies</a:t>
            </a:r>
            <a:r>
              <a:rPr lang="fr-BE" sz="1600" dirty="0"/>
              <a:t>)</a:t>
            </a:r>
          </a:p>
          <a:p>
            <a:pPr lvl="1">
              <a:lnSpc>
                <a:spcPct val="100000"/>
              </a:lnSpc>
              <a:buFont typeface="Courier New" panose="02070309020205020404" pitchFamily="49" charset="0"/>
              <a:buChar char="o"/>
            </a:pPr>
            <a:r>
              <a:rPr lang="nl-NL" sz="1600" dirty="0"/>
              <a:t>De leverancier herstelt of vervangt de voorzitterscomputer </a:t>
            </a:r>
            <a:r>
              <a:rPr lang="fr-BE" sz="1600" dirty="0"/>
              <a:t>(</a:t>
            </a:r>
            <a:r>
              <a:rPr lang="fr-BE" sz="1600" dirty="0" err="1"/>
              <a:t>binnen</a:t>
            </a:r>
            <a:r>
              <a:rPr lang="fr-BE" sz="1600" dirty="0"/>
              <a:t> </a:t>
            </a:r>
            <a:r>
              <a:rPr lang="fr-BE" sz="1600" dirty="0" err="1"/>
              <a:t>een</a:t>
            </a:r>
            <a:r>
              <a:rPr lang="fr-BE" sz="1600" dirty="0"/>
              <a:t> </a:t>
            </a:r>
            <a:r>
              <a:rPr lang="fr-BE" sz="1600" dirty="0" err="1"/>
              <a:t>tijdspanne</a:t>
            </a:r>
            <a:r>
              <a:rPr lang="fr-BE" sz="1600" dirty="0"/>
              <a:t> van 30 </a:t>
            </a:r>
            <a:r>
              <a:rPr lang="fr-BE" sz="1600" dirty="0" err="1"/>
              <a:t>minuten</a:t>
            </a:r>
            <a:r>
              <a:rPr lang="fr-BE" sz="1600" dirty="0"/>
              <a:t>) ;</a:t>
            </a:r>
          </a:p>
          <a:p>
            <a:pPr lvl="1">
              <a:lnSpc>
                <a:spcPct val="100000"/>
              </a:lnSpc>
              <a:buFont typeface="Courier New" panose="02070309020205020404" pitchFamily="49" charset="0"/>
              <a:buChar char="o"/>
            </a:pPr>
            <a:r>
              <a:rPr lang="fr-BE" sz="1600" dirty="0" err="1"/>
              <a:t>Herstart</a:t>
            </a:r>
            <a:r>
              <a:rPr lang="fr-BE" sz="1600" dirty="0"/>
              <a:t> </a:t>
            </a:r>
            <a:r>
              <a:rPr lang="fr-BE" sz="1600" dirty="0" err="1"/>
              <a:t>daarna</a:t>
            </a:r>
            <a:r>
              <a:rPr lang="fr-BE" sz="1600" dirty="0"/>
              <a:t> de </a:t>
            </a:r>
            <a:r>
              <a:rPr lang="fr-BE" sz="1600" dirty="0" err="1"/>
              <a:t>voorzitterscomputer</a:t>
            </a:r>
            <a:r>
              <a:rPr lang="fr-BE" sz="1600" dirty="0"/>
              <a:t> (onder </a:t>
            </a:r>
            <a:r>
              <a:rPr lang="fr-BE" sz="1600" dirty="0" err="1"/>
              <a:t>toezicht</a:t>
            </a:r>
            <a:r>
              <a:rPr lang="fr-BE" sz="1600" dirty="0"/>
              <a:t> van het bureau).</a:t>
            </a:r>
          </a:p>
          <a:p>
            <a:pPr marL="457200" lvl="1" indent="0">
              <a:lnSpc>
                <a:spcPct val="100000"/>
              </a:lnSpc>
              <a:buNone/>
            </a:pPr>
            <a:endParaRPr lang="fr-BE" sz="1600" dirty="0"/>
          </a:p>
          <a:p>
            <a:pPr marL="982663" lvl="1" indent="0" algn="ctr">
              <a:lnSpc>
                <a:spcPct val="100000"/>
              </a:lnSpc>
              <a:buNone/>
            </a:pPr>
            <a:r>
              <a:rPr lang="nl-NL" sz="1400" b="1" dirty="0"/>
              <a:t>Elk incident, wat de aard er ook van is, moet genoteerd worden in het proces-verbaal met vermelding van het ogenblik van de oproep voor de herstelling en de beëindiging van de herstelling. </a:t>
            </a:r>
            <a:endParaRPr lang="fr-BE" sz="1600" dirty="0"/>
          </a:p>
          <a:p>
            <a:pPr lvl="1">
              <a:lnSpc>
                <a:spcPct val="100000"/>
              </a:lnSpc>
            </a:pPr>
            <a:endParaRPr lang="fr-BE" sz="1600" dirty="0"/>
          </a:p>
          <a:p>
            <a:pPr lvl="1">
              <a:lnSpc>
                <a:spcPct val="100000"/>
              </a:lnSpc>
            </a:pPr>
            <a:endParaRPr lang="fr-BE" sz="1600" dirty="0"/>
          </a:p>
          <a:p>
            <a:pPr marL="0" indent="0">
              <a:lnSpc>
                <a:spcPct val="100000"/>
              </a:lnSpc>
              <a:buNone/>
            </a:pPr>
            <a:endParaRPr lang="fr-BE" sz="2000" dirty="0"/>
          </a:p>
          <a:p>
            <a:pPr marL="0" indent="0">
              <a:lnSpc>
                <a:spcPct val="100000"/>
              </a:lnSpc>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20</a:t>
            </a:fld>
            <a:endParaRPr lang="fr-BE" dirty="0"/>
          </a:p>
        </p:txBody>
      </p:sp>
      <p:pic>
        <p:nvPicPr>
          <p:cNvPr id="6" name="Image 5"/>
          <p:cNvPicPr>
            <a:picLocks noChangeAspect="1"/>
          </p:cNvPicPr>
          <p:nvPr/>
        </p:nvPicPr>
        <p:blipFill>
          <a:blip r:embed="rId3"/>
          <a:stretch>
            <a:fillRect/>
          </a:stretch>
        </p:blipFill>
        <p:spPr>
          <a:xfrm>
            <a:off x="1472067" y="5615855"/>
            <a:ext cx="256805" cy="256805"/>
          </a:xfrm>
          <a:prstGeom prst="rect">
            <a:avLst/>
          </a:prstGeom>
        </p:spPr>
      </p:pic>
    </p:spTree>
    <p:extLst>
      <p:ext uri="{BB962C8B-B14F-4D97-AF65-F5344CB8AC3E}">
        <p14:creationId xmlns:p14="http://schemas.microsoft.com/office/powerpoint/2010/main" val="222636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61057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Opening</a:t>
            </a:r>
            <a:r>
              <a:rPr lang="fr-BE" sz="2400" b="1" dirty="0"/>
              <a:t> van de </a:t>
            </a:r>
            <a:r>
              <a:rPr lang="fr-BE" sz="2400" b="1" dirty="0" err="1"/>
              <a:t>stemming</a:t>
            </a:r>
            <a:endParaRPr lang="fr-BE" sz="2400" b="1" dirty="0"/>
          </a:p>
          <a:p>
            <a:pPr marL="0" indent="0">
              <a:buNone/>
            </a:pPr>
            <a:r>
              <a:rPr lang="fr-BE" sz="2000" dirty="0"/>
              <a:t>De </a:t>
            </a:r>
            <a:r>
              <a:rPr lang="fr-BE" sz="2000" dirty="0" err="1"/>
              <a:t>stemming</a:t>
            </a:r>
            <a:r>
              <a:rPr lang="fr-BE" sz="2000" dirty="0"/>
              <a:t> </a:t>
            </a:r>
            <a:r>
              <a:rPr lang="fr-BE" sz="2000" dirty="0" err="1"/>
              <a:t>wordt</a:t>
            </a:r>
            <a:r>
              <a:rPr lang="fr-BE" sz="2000" dirty="0"/>
              <a:t> open </a:t>
            </a:r>
            <a:r>
              <a:rPr lang="fr-BE" sz="2000" dirty="0" err="1"/>
              <a:t>verklaard</a:t>
            </a:r>
            <a:r>
              <a:rPr lang="fr-BE" sz="2000" dirty="0"/>
              <a:t> om 08u00</a:t>
            </a:r>
          </a:p>
          <a:p>
            <a:pPr marL="0" indent="0">
              <a:buNone/>
            </a:pPr>
            <a:r>
              <a:rPr lang="nl-NL" sz="2000" dirty="0"/>
              <a:t>De kiezers mogen stemmen tot 16u00</a:t>
            </a:r>
            <a:endParaRPr lang="nl-BE" sz="2000" dirty="0"/>
          </a:p>
          <a:p>
            <a:pPr marL="0" indent="0">
              <a:buNone/>
            </a:pPr>
            <a:endParaRPr lang="fr-BE" sz="1600" dirty="0"/>
          </a:p>
        </p:txBody>
      </p:sp>
      <p:graphicFrame>
        <p:nvGraphicFramePr>
          <p:cNvPr id="27" name="Tableau 26"/>
          <p:cNvGraphicFramePr>
            <a:graphicFrameLocks noGrp="1"/>
          </p:cNvGraphicFramePr>
          <p:nvPr>
            <p:extLst>
              <p:ext uri="{D42A27DB-BD31-4B8C-83A1-F6EECF244321}">
                <p14:modId xmlns:p14="http://schemas.microsoft.com/office/powerpoint/2010/main" val="3813207932"/>
              </p:ext>
            </p:extLst>
          </p:nvPr>
        </p:nvGraphicFramePr>
        <p:xfrm>
          <a:off x="1154638" y="3139441"/>
          <a:ext cx="9227610" cy="3195982"/>
        </p:xfrm>
        <a:graphic>
          <a:graphicData uri="http://schemas.openxmlformats.org/drawingml/2006/table">
            <a:tbl>
              <a:tblPr firstRow="1" bandRow="1">
                <a:tableStyleId>{5940675A-B579-460E-94D1-54222C63F5DA}</a:tableStyleId>
              </a:tblPr>
              <a:tblGrid>
                <a:gridCol w="4617512">
                  <a:extLst>
                    <a:ext uri="{9D8B030D-6E8A-4147-A177-3AD203B41FA5}">
                      <a16:colId xmlns:a16="http://schemas.microsoft.com/office/drawing/2014/main" val="4139791319"/>
                    </a:ext>
                  </a:extLst>
                </a:gridCol>
                <a:gridCol w="4610098">
                  <a:extLst>
                    <a:ext uri="{9D8B030D-6E8A-4147-A177-3AD203B41FA5}">
                      <a16:colId xmlns:a16="http://schemas.microsoft.com/office/drawing/2014/main" val="1159425921"/>
                    </a:ext>
                  </a:extLst>
                </a:gridCol>
              </a:tblGrid>
              <a:tr h="7938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600" dirty="0" err="1">
                          <a:effectLst/>
                        </a:rPr>
                        <a:t>Toegelaten</a:t>
                      </a:r>
                      <a:r>
                        <a:rPr lang="fr-BE" sz="1600" dirty="0">
                          <a:effectLst/>
                        </a:rPr>
                        <a:t> </a:t>
                      </a:r>
                      <a:r>
                        <a:rPr lang="fr-BE" sz="1600" dirty="0" err="1">
                          <a:effectLst/>
                        </a:rPr>
                        <a:t>kiezers</a:t>
                      </a:r>
                      <a:endParaRPr lang="fr-BE" sz="1600" dirty="0">
                        <a:effectLst/>
                      </a:endParaRPr>
                    </a:p>
                  </a:txBody>
                  <a:tcPr anchor="c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BE" sz="1600" dirty="0">
                          <a:effectLst/>
                        </a:rPr>
                        <a:t>Niet</a:t>
                      </a:r>
                      <a:r>
                        <a:rPr lang="fr-BE" sz="1600" baseline="0" dirty="0">
                          <a:effectLst/>
                        </a:rPr>
                        <a:t>-</a:t>
                      </a:r>
                      <a:r>
                        <a:rPr lang="fr-BE" sz="1600" baseline="0" dirty="0" err="1">
                          <a:effectLst/>
                        </a:rPr>
                        <a:t>toegelaten</a:t>
                      </a:r>
                      <a:r>
                        <a:rPr lang="fr-BE" sz="1600" baseline="0" dirty="0">
                          <a:effectLst/>
                        </a:rPr>
                        <a:t> </a:t>
                      </a:r>
                      <a:r>
                        <a:rPr lang="fr-BE" sz="1600" baseline="0" dirty="0" err="1">
                          <a:effectLst/>
                        </a:rPr>
                        <a:t>kiezers</a:t>
                      </a:r>
                      <a:endParaRPr lang="fr-BE" sz="1600" dirty="0">
                        <a:effectLst/>
                      </a:endParaRPr>
                    </a:p>
                  </a:txBody>
                  <a:tcPr>
                    <a:solidFill>
                      <a:schemeClr val="accent5">
                        <a:lumMod val="20000"/>
                        <a:lumOff val="80000"/>
                      </a:schemeClr>
                    </a:solidFill>
                  </a:tcPr>
                </a:tc>
                <a:extLst>
                  <a:ext uri="{0D108BD9-81ED-4DB2-BD59-A6C34878D82A}">
                    <a16:rowId xmlns:a16="http://schemas.microsoft.com/office/drawing/2014/main" val="1852113297"/>
                  </a:ext>
                </a:extLst>
              </a:tr>
              <a:tr h="24021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1200" baseline="0" dirty="0" err="1"/>
                        <a:t>Kiezers</a:t>
                      </a:r>
                      <a:r>
                        <a:rPr lang="fr-BE" sz="1200" baseline="0" dirty="0"/>
                        <a:t> op de </a:t>
                      </a:r>
                      <a:r>
                        <a:rPr lang="fr-BE" sz="1200" baseline="0" dirty="0" err="1"/>
                        <a:t>aanstiplijst</a:t>
                      </a:r>
                      <a:r>
                        <a:rPr lang="fr-BE" sz="1200" baseline="0" dirty="0"/>
                        <a:t> van </a:t>
                      </a:r>
                      <a:r>
                        <a:rPr lang="fr-BE" sz="1200" baseline="0" dirty="0" err="1"/>
                        <a:t>uw</a:t>
                      </a:r>
                      <a:r>
                        <a:rPr lang="fr-BE" sz="1200" baseline="0" dirty="0"/>
                        <a:t> bureau</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1200" baseline="0" dirty="0" err="1"/>
                        <a:t>Leden</a:t>
                      </a:r>
                      <a:r>
                        <a:rPr lang="fr-BE" sz="1200" baseline="0" dirty="0"/>
                        <a:t> van het </a:t>
                      </a:r>
                      <a:r>
                        <a:rPr lang="fr-BE" sz="1200" baseline="0" dirty="0" err="1"/>
                        <a:t>stembureau</a:t>
                      </a:r>
                      <a:r>
                        <a:rPr lang="fr-BE" sz="1200" baseline="0" dirty="0"/>
                        <a:t> (</a:t>
                      </a:r>
                      <a:r>
                        <a:rPr lang="fr-BE" sz="1200" baseline="0" dirty="0" err="1"/>
                        <a:t>kiezers</a:t>
                      </a:r>
                      <a:r>
                        <a:rPr lang="fr-BE" sz="1200" baseline="0" dirty="0"/>
                        <a:t> </a:t>
                      </a:r>
                      <a:r>
                        <a:rPr lang="fr-BE" sz="1200" baseline="0" dirty="0" err="1"/>
                        <a:t>uit</a:t>
                      </a:r>
                      <a:r>
                        <a:rPr lang="fr-BE" sz="1200" baseline="0" dirty="0"/>
                        <a:t> de </a:t>
                      </a:r>
                      <a:r>
                        <a:rPr lang="fr-BE" sz="1200" baseline="0" dirty="0" err="1"/>
                        <a:t>kieskring</a:t>
                      </a:r>
                      <a:r>
                        <a:rPr lang="fr-BE" sz="1200" baseline="0" dirty="0"/>
                        <a: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1200" baseline="0" dirty="0"/>
                        <a:t>De </a:t>
                      </a:r>
                      <a:r>
                        <a:rPr lang="fr-BE" sz="1200" baseline="0" dirty="0" err="1"/>
                        <a:t>getuigen</a:t>
                      </a:r>
                      <a:r>
                        <a:rPr lang="fr-BE" sz="1200" baseline="0" dirty="0"/>
                        <a:t> (</a:t>
                      </a:r>
                      <a:r>
                        <a:rPr lang="fr-BE" sz="1200" baseline="0" dirty="0" err="1"/>
                        <a:t>kiezers</a:t>
                      </a:r>
                      <a:r>
                        <a:rPr lang="fr-BE" sz="1200" baseline="0" dirty="0"/>
                        <a:t> </a:t>
                      </a:r>
                      <a:r>
                        <a:rPr lang="fr-BE" sz="1200" baseline="0" dirty="0" err="1"/>
                        <a:t>uit</a:t>
                      </a:r>
                      <a:r>
                        <a:rPr lang="fr-BE" sz="1200" baseline="0" dirty="0"/>
                        <a:t> </a:t>
                      </a:r>
                      <a:r>
                        <a:rPr lang="fr-BE" sz="1200" kern="1200" baseline="0" dirty="0">
                          <a:solidFill>
                            <a:schemeClr val="tx1"/>
                          </a:solidFill>
                          <a:latin typeface="Calibri" panose="020F0502020204030204"/>
                          <a:ea typeface="+mn-ea"/>
                          <a:cs typeface="+mn-cs"/>
                        </a:rPr>
                        <a:t>de </a:t>
                      </a:r>
                      <a:r>
                        <a:rPr lang="fr-BE" sz="1200" kern="1200" baseline="0" dirty="0" err="1">
                          <a:solidFill>
                            <a:schemeClr val="tx1"/>
                          </a:solidFill>
                          <a:latin typeface="Calibri" panose="020F0502020204030204"/>
                          <a:ea typeface="+mn-ea"/>
                          <a:cs typeface="+mn-cs"/>
                        </a:rPr>
                        <a:t>kieskring</a:t>
                      </a:r>
                      <a:r>
                        <a:rPr lang="fr-BE" sz="1200" kern="1200" baseline="0" dirty="0">
                          <a:solidFill>
                            <a:schemeClr val="tx1"/>
                          </a:solidFill>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nl-NL" sz="1200" kern="1200" baseline="0" dirty="0">
                          <a:solidFill>
                            <a:schemeClr val="tx1"/>
                          </a:solidFill>
                          <a:latin typeface="Calibri" panose="020F0502020204030204"/>
                          <a:ea typeface="+mn-ea"/>
                          <a:cs typeface="+mn-cs"/>
                        </a:rPr>
                        <a:t>Kiezer met een handicap die een beroep doet op een speciaal hiervoor uitgerust stemhokje</a:t>
                      </a:r>
                      <a:endParaRPr lang="fr-BE" sz="1200" baseline="0"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nl-NL" sz="1200" kern="1200" dirty="0">
                          <a:solidFill>
                            <a:schemeClr val="tx1"/>
                          </a:solidFill>
                          <a:effectLst/>
                          <a:latin typeface="Calibri" panose="020F0502020204030204"/>
                          <a:ea typeface="+mn-ea"/>
                          <a:cs typeface="+mn-cs"/>
                        </a:rPr>
                        <a:t>De gemeente zal u deze namen bezorgen. Dit kan tot op de dag van de verkiezingen.</a:t>
                      </a:r>
                      <a:endParaRPr lang="fr-BE" sz="1200" dirty="0">
                        <a:effectLst/>
                      </a:endParaRPr>
                    </a:p>
                    <a:p>
                      <a:pPr marL="285750" indent="-285750" algn="l">
                        <a:spcAft>
                          <a:spcPts val="1800"/>
                        </a:spcAft>
                        <a:buFont typeface="Arial" panose="020B0604020202020204" pitchFamily="34" charset="0"/>
                        <a:buChar char="•"/>
                      </a:pPr>
                      <a:endParaRPr lang="fr-BE" sz="1200" dirty="0"/>
                    </a:p>
                  </a:txBody>
                  <a:tcPr/>
                </a:tc>
                <a:extLst>
                  <a:ext uri="{0D108BD9-81ED-4DB2-BD59-A6C34878D82A}">
                    <a16:rowId xmlns:a16="http://schemas.microsoft.com/office/drawing/2014/main" val="1411975628"/>
                  </a:ext>
                </a:extLst>
              </a:tr>
            </a:tbl>
          </a:graphicData>
        </a:graphic>
      </p:graphicFrame>
      <p:pic>
        <p:nvPicPr>
          <p:cNvPr id="28" name="Picture 9"/>
          <p:cNvPicPr/>
          <p:nvPr/>
        </p:nvPicPr>
        <p:blipFill>
          <a:blip r:embed="rId3">
            <a:extLst>
              <a:ext uri="{28A0092B-C50C-407E-A947-70E740481C1C}">
                <a14:useLocalDpi xmlns:a14="http://schemas.microsoft.com/office/drawing/2010/main" val="0"/>
              </a:ext>
            </a:extLst>
          </a:blip>
          <a:srcRect l="30133" t="1675" r="26041" b="3333"/>
          <a:stretch>
            <a:fillRect/>
          </a:stretch>
        </p:blipFill>
        <p:spPr bwMode="auto">
          <a:xfrm>
            <a:off x="10533073" y="3451284"/>
            <a:ext cx="860425" cy="1007982"/>
          </a:xfrm>
          <a:prstGeom prst="rect">
            <a:avLst/>
          </a:prstGeom>
          <a:noFill/>
          <a:ln>
            <a:noFill/>
          </a:ln>
        </p:spPr>
      </p:pic>
      <p:sp>
        <p:nvSpPr>
          <p:cNvPr id="29" name="&quot;No&quot; Symbol 13"/>
          <p:cNvSpPr/>
          <p:nvPr/>
        </p:nvSpPr>
        <p:spPr>
          <a:xfrm>
            <a:off x="10479415" y="3453873"/>
            <a:ext cx="967740" cy="1059180"/>
          </a:xfrm>
          <a:prstGeom prst="noSmoking">
            <a:avLst>
              <a:gd name="adj" fmla="val 2925"/>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pic>
        <p:nvPicPr>
          <p:cNvPr id="30" name="Picture 9"/>
          <p:cNvPicPr/>
          <p:nvPr/>
        </p:nvPicPr>
        <p:blipFill>
          <a:blip r:embed="rId3">
            <a:extLst>
              <a:ext uri="{28A0092B-C50C-407E-A947-70E740481C1C}">
                <a14:useLocalDpi xmlns:a14="http://schemas.microsoft.com/office/drawing/2010/main" val="0"/>
              </a:ext>
            </a:extLst>
          </a:blip>
          <a:srcRect l="30133" t="1675" r="26041" b="3333"/>
          <a:stretch>
            <a:fillRect/>
          </a:stretch>
        </p:blipFill>
        <p:spPr bwMode="auto">
          <a:xfrm>
            <a:off x="242132" y="3451283"/>
            <a:ext cx="815340" cy="954405"/>
          </a:xfrm>
          <a:prstGeom prst="rect">
            <a:avLst/>
          </a:prstGeom>
          <a:noFill/>
          <a:ln>
            <a:noFill/>
          </a:ln>
        </p:spPr>
      </p:pic>
      <p:sp>
        <p:nvSpPr>
          <p:cNvPr id="31" name="Donut 10"/>
          <p:cNvSpPr/>
          <p:nvPr/>
        </p:nvSpPr>
        <p:spPr>
          <a:xfrm>
            <a:off x="156232" y="3451283"/>
            <a:ext cx="929640" cy="1013460"/>
          </a:xfrm>
          <a:prstGeom prst="donut">
            <a:avLst>
              <a:gd name="adj" fmla="val 5372"/>
            </a:avLst>
          </a:prstGeom>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21</a:t>
            </a:fld>
            <a:endParaRPr lang="fr-BE"/>
          </a:p>
        </p:txBody>
      </p:sp>
    </p:spTree>
    <p:extLst>
      <p:ext uri="{BB962C8B-B14F-4D97-AF65-F5344CB8AC3E}">
        <p14:creationId xmlns:p14="http://schemas.microsoft.com/office/powerpoint/2010/main" val="3200575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838200" y="1825625"/>
            <a:ext cx="10515600" cy="4386699"/>
          </a:xfrm>
        </p:spPr>
        <p:txBody>
          <a:bodyPr>
            <a:normAutofit/>
          </a:bodyPr>
          <a:lstStyle/>
          <a:p>
            <a:pPr marL="0" indent="0">
              <a:buNone/>
            </a:pPr>
            <a:r>
              <a:rPr lang="fr-BE" sz="2400" b="1" dirty="0" err="1"/>
              <a:t>Toelatingsprocedure</a:t>
            </a:r>
            <a:endParaRPr lang="fr-BE" sz="2400" b="1" dirty="0"/>
          </a:p>
          <a:p>
            <a:pPr marL="0" indent="0">
              <a:buNone/>
            </a:pPr>
            <a:endParaRPr lang="fr-BE" sz="2400" dirty="0"/>
          </a:p>
          <a:p>
            <a:pPr marL="0" indent="0">
              <a:buNone/>
            </a:pPr>
            <a:r>
              <a:rPr lang="fr-BE" sz="2400" dirty="0"/>
              <a:t>	Het </a:t>
            </a:r>
            <a:r>
              <a:rPr lang="fr-BE" sz="2400" dirty="0" err="1"/>
              <a:t>aantal</a:t>
            </a:r>
            <a:r>
              <a:rPr lang="fr-BE" sz="2400" dirty="0"/>
              <a:t> </a:t>
            </a:r>
            <a:r>
              <a:rPr lang="fr-BE" sz="2400" dirty="0" err="1"/>
              <a:t>kiezers</a:t>
            </a:r>
            <a:r>
              <a:rPr lang="fr-BE" sz="2400" dirty="0"/>
              <a:t> in het </a:t>
            </a:r>
            <a:r>
              <a:rPr lang="fr-BE" sz="2400" dirty="0" err="1"/>
              <a:t>lokaal</a:t>
            </a:r>
            <a:r>
              <a:rPr lang="fr-BE" sz="2400" dirty="0"/>
              <a:t> ≤ het </a:t>
            </a:r>
            <a:r>
              <a:rPr lang="fr-BE" sz="2400" dirty="0" err="1"/>
              <a:t>aantal</a:t>
            </a:r>
            <a:r>
              <a:rPr lang="fr-BE" sz="2400" dirty="0"/>
              <a:t> </a:t>
            </a:r>
            <a:r>
              <a:rPr lang="fr-BE" sz="2400" dirty="0" err="1"/>
              <a:t>beschikbare</a:t>
            </a:r>
            <a:r>
              <a:rPr lang="fr-BE" sz="2400" dirty="0"/>
              <a:t> </a:t>
            </a:r>
            <a:r>
              <a:rPr lang="fr-BE" sz="2400" dirty="0" err="1"/>
              <a:t>stemhokjes</a:t>
            </a:r>
            <a:endParaRPr lang="fr-BE" sz="2400" dirty="0"/>
          </a:p>
          <a:p>
            <a:pPr marL="0" indent="0">
              <a:buNone/>
            </a:pPr>
            <a:endParaRPr lang="fr-BE" sz="2400" dirty="0"/>
          </a:p>
          <a:p>
            <a:r>
              <a:rPr lang="nl-NL" sz="2400" dirty="0"/>
              <a:t>De kiezer die geen oproepingsbrief bij zich heeft kan wel enkel tot de stemming toegelaten worden als zijn identiteit en zijn hoedanigheid van kiezer erkend worden door het bureau.</a:t>
            </a:r>
            <a:endParaRPr lang="nl-BE" sz="2400" dirty="0"/>
          </a:p>
          <a:p>
            <a:endParaRPr lang="fr-BE" sz="2400" dirty="0"/>
          </a:p>
          <a:p>
            <a:r>
              <a:rPr lang="nl-NL" sz="2400" dirty="0"/>
              <a:t>Nadat een kiezer tot de stemming wordt toegelaten, wordt de naam van deze kiezer op de aanstiplijst gemarkeerd met een X</a:t>
            </a:r>
            <a:endParaRPr lang="nl-BE" sz="24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22</a:t>
            </a:fld>
            <a:endParaRPr lang="fr-BE"/>
          </a:p>
        </p:txBody>
      </p:sp>
    </p:spTree>
    <p:extLst>
      <p:ext uri="{BB962C8B-B14F-4D97-AF65-F5344CB8AC3E}">
        <p14:creationId xmlns:p14="http://schemas.microsoft.com/office/powerpoint/2010/main" val="275226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068" y="354463"/>
            <a:ext cx="10515600" cy="947269"/>
          </a:xfrm>
          <a:prstGeom prst="rect">
            <a:avLst/>
          </a:prstGeom>
        </p:spPr>
      </p:pic>
      <p:sp>
        <p:nvSpPr>
          <p:cNvPr id="10" name="Titre 1"/>
          <p:cNvSpPr txBox="1">
            <a:spLocks/>
          </p:cNvSpPr>
          <p:nvPr/>
        </p:nvSpPr>
        <p:spPr>
          <a:xfrm>
            <a:off x="2196154" y="498488"/>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1" name="Espace réservé du contenu 2"/>
          <p:cNvSpPr>
            <a:spLocks noGrp="1"/>
          </p:cNvSpPr>
          <p:nvPr>
            <p:ph idx="1"/>
          </p:nvPr>
        </p:nvSpPr>
        <p:spPr>
          <a:xfrm>
            <a:off x="217424" y="1322525"/>
            <a:ext cx="11757152" cy="4951503"/>
          </a:xfrm>
          <a:solidFill>
            <a:schemeClr val="bg1"/>
          </a:solidFill>
          <a:ln>
            <a:noFill/>
          </a:ln>
        </p:spPr>
        <p:txBody>
          <a:bodyPr>
            <a:normAutofit/>
          </a:bodyPr>
          <a:lstStyle/>
          <a:p>
            <a:pPr marL="0" indent="0">
              <a:buNone/>
            </a:pPr>
            <a:r>
              <a:rPr lang="fr-BE" sz="2400" b="1" dirty="0" err="1"/>
              <a:t>Activatie</a:t>
            </a:r>
            <a:r>
              <a:rPr lang="fr-BE" sz="2400" b="1" dirty="0"/>
              <a:t> van de </a:t>
            </a:r>
            <a:r>
              <a:rPr lang="fr-BE" sz="2400" b="1" dirty="0" err="1"/>
              <a:t>chipkaarten</a:t>
            </a:r>
            <a:endParaRPr lang="fr-BE" sz="2400" b="1" dirty="0"/>
          </a:p>
          <a:p>
            <a:pPr marL="0" indent="0">
              <a:buNone/>
            </a:pPr>
            <a:r>
              <a:rPr lang="nl-NL" sz="2000" i="1" dirty="0"/>
              <a:t>Op de voorzitterscomputer wordt er voor elke kiezer een chipkaart geactiveerd: </a:t>
            </a:r>
            <a:endParaRPr lang="nl-BE" sz="2000" i="1" dirty="0"/>
          </a:p>
          <a:p>
            <a:pPr>
              <a:lnSpc>
                <a:spcPct val="150000"/>
              </a:lnSpc>
            </a:pPr>
            <a:r>
              <a:rPr lang="fr-BE" sz="1600" b="1" dirty="0">
                <a:ln w="3175">
                  <a:solidFill>
                    <a:schemeClr val="bg2">
                      <a:lumMod val="25000"/>
                    </a:schemeClr>
                  </a:solidFill>
                </a:ln>
                <a:solidFill>
                  <a:schemeClr val="bg1"/>
                </a:solidFill>
              </a:rPr>
              <a:t>Witte</a:t>
            </a:r>
            <a:r>
              <a:rPr lang="fr-BE" sz="1600" dirty="0"/>
              <a:t> </a:t>
            </a:r>
            <a:r>
              <a:rPr lang="fr-BE" sz="1600" dirty="0" err="1"/>
              <a:t>oproepingsbrief</a:t>
            </a:r>
            <a:r>
              <a:rPr lang="fr-BE" sz="1600" dirty="0"/>
              <a:t>:  er </a:t>
            </a:r>
            <a:r>
              <a:rPr lang="fr-BE" sz="1600" dirty="0" err="1"/>
              <a:t>wordt</a:t>
            </a:r>
            <a:r>
              <a:rPr lang="fr-BE" sz="1600" dirty="0"/>
              <a:t> </a:t>
            </a:r>
            <a:r>
              <a:rPr lang="fr-BE" sz="1600" dirty="0" err="1"/>
              <a:t>een</a:t>
            </a:r>
            <a:r>
              <a:rPr lang="fr-BE" sz="1600" dirty="0"/>
              <a:t> </a:t>
            </a:r>
            <a:r>
              <a:rPr lang="fr-BE" sz="1600" dirty="0" err="1"/>
              <a:t>chipkaart</a:t>
            </a:r>
            <a:r>
              <a:rPr lang="fr-BE" sz="1600" dirty="0"/>
              <a:t> </a:t>
            </a:r>
            <a:r>
              <a:rPr lang="fr-BE" sz="1600" dirty="0" err="1"/>
              <a:t>geactiveerd</a:t>
            </a:r>
            <a:r>
              <a:rPr lang="fr-BE" sz="1600" dirty="0"/>
              <a:t> </a:t>
            </a:r>
            <a:r>
              <a:rPr lang="fr-BE" sz="1600" dirty="0" err="1"/>
              <a:t>voor</a:t>
            </a:r>
            <a:r>
              <a:rPr lang="fr-BE" sz="1600" dirty="0"/>
              <a:t> de </a:t>
            </a:r>
            <a:r>
              <a:rPr lang="fr-BE" sz="1600" dirty="0" err="1"/>
              <a:t>verkiezing</a:t>
            </a:r>
            <a:r>
              <a:rPr lang="fr-BE" sz="1600" dirty="0"/>
              <a:t> van </a:t>
            </a:r>
            <a:r>
              <a:rPr lang="fr-BE" sz="1600" b="1" dirty="0"/>
              <a:t>het </a:t>
            </a:r>
            <a:r>
              <a:rPr lang="fr-BE" sz="1600" b="1" dirty="0" err="1"/>
              <a:t>Europees</a:t>
            </a:r>
            <a:r>
              <a:rPr lang="fr-BE" sz="1600" b="1" dirty="0"/>
              <a:t> Parlement</a:t>
            </a:r>
            <a:r>
              <a:rPr lang="fr-BE" sz="1600" dirty="0"/>
              <a:t>, de </a:t>
            </a:r>
            <a:r>
              <a:rPr lang="fr-BE" sz="1600" dirty="0" err="1"/>
              <a:t>verkiezing</a:t>
            </a:r>
            <a:r>
              <a:rPr lang="fr-BE" sz="1600" dirty="0"/>
              <a:t> van </a:t>
            </a:r>
            <a:r>
              <a:rPr lang="fr-BE" sz="1600" b="1" dirty="0"/>
              <a:t>de </a:t>
            </a:r>
            <a:r>
              <a:rPr lang="fr-BE" sz="1600" b="1" dirty="0" err="1"/>
              <a:t>Kamer</a:t>
            </a:r>
            <a:r>
              <a:rPr lang="fr-BE" sz="1600" b="1" dirty="0"/>
              <a:t> </a:t>
            </a:r>
            <a:r>
              <a:rPr lang="fr-BE" sz="1600" dirty="0"/>
              <a:t>en de </a:t>
            </a:r>
            <a:r>
              <a:rPr lang="fr-BE" sz="1600" dirty="0" err="1"/>
              <a:t>verkiezing</a:t>
            </a:r>
            <a:r>
              <a:rPr lang="fr-BE" sz="1600" dirty="0"/>
              <a:t> van het </a:t>
            </a:r>
            <a:r>
              <a:rPr lang="fr-BE" sz="1600" b="1" dirty="0" smtClean="0"/>
              <a:t>Vlaams </a:t>
            </a:r>
            <a:r>
              <a:rPr lang="fr-BE" sz="1600" b="1" dirty="0"/>
              <a:t>Parlement  (TYPE 1)</a:t>
            </a:r>
          </a:p>
          <a:p>
            <a:pPr>
              <a:lnSpc>
                <a:spcPct val="150000"/>
              </a:lnSpc>
            </a:pPr>
            <a:r>
              <a:rPr lang="fr-BE" sz="1600" b="1" dirty="0" err="1">
                <a:ln>
                  <a:solidFill>
                    <a:sysClr val="windowText" lastClr="000000"/>
                  </a:solidFill>
                </a:ln>
                <a:solidFill>
                  <a:schemeClr val="accent1"/>
                </a:solidFill>
              </a:rPr>
              <a:t>Blauwe</a:t>
            </a:r>
            <a:r>
              <a:rPr lang="fr-BE" sz="1600" dirty="0"/>
              <a:t> </a:t>
            </a:r>
            <a:r>
              <a:rPr lang="fr-BE" sz="1600" dirty="0" err="1"/>
              <a:t>oproepingsbrief</a:t>
            </a:r>
            <a:r>
              <a:rPr lang="fr-BE" sz="1600" dirty="0"/>
              <a:t> : er </a:t>
            </a:r>
            <a:r>
              <a:rPr lang="fr-BE" sz="1600" dirty="0" err="1"/>
              <a:t>wordt</a:t>
            </a:r>
            <a:r>
              <a:rPr lang="fr-BE" sz="1600" dirty="0"/>
              <a:t> </a:t>
            </a:r>
            <a:r>
              <a:rPr lang="fr-BE" sz="1600" dirty="0" err="1"/>
              <a:t>een</a:t>
            </a:r>
            <a:r>
              <a:rPr lang="fr-BE" sz="1600" dirty="0"/>
              <a:t> </a:t>
            </a:r>
            <a:r>
              <a:rPr lang="fr-BE" sz="1600" dirty="0" err="1"/>
              <a:t>chipkaart</a:t>
            </a:r>
            <a:r>
              <a:rPr lang="fr-BE" sz="1600" dirty="0"/>
              <a:t> </a:t>
            </a:r>
            <a:r>
              <a:rPr lang="fr-BE" sz="1600" dirty="0" err="1"/>
              <a:t>geactiveerd</a:t>
            </a:r>
            <a:r>
              <a:rPr lang="fr-BE" sz="1600" dirty="0"/>
              <a:t> </a:t>
            </a:r>
            <a:r>
              <a:rPr lang="fr-BE" sz="1600" dirty="0" err="1"/>
              <a:t>voor</a:t>
            </a:r>
            <a:r>
              <a:rPr lang="fr-BE" sz="1600" dirty="0"/>
              <a:t> de </a:t>
            </a:r>
            <a:r>
              <a:rPr lang="fr-BE" sz="1600" dirty="0" err="1"/>
              <a:t>verkiezing</a:t>
            </a:r>
            <a:r>
              <a:rPr lang="fr-BE" sz="1600" dirty="0"/>
              <a:t> van </a:t>
            </a:r>
            <a:r>
              <a:rPr lang="fr-BE" sz="1600" b="1" dirty="0"/>
              <a:t>het </a:t>
            </a:r>
            <a:r>
              <a:rPr lang="fr-BE" sz="1600" b="1" dirty="0" err="1"/>
              <a:t>Europees</a:t>
            </a:r>
            <a:r>
              <a:rPr lang="fr-BE" sz="1600" b="1" dirty="0"/>
              <a:t> Parlement (TYPE 2)</a:t>
            </a:r>
          </a:p>
          <a:p>
            <a:pPr>
              <a:lnSpc>
                <a:spcPct val="150000"/>
              </a:lnSpc>
            </a:pPr>
            <a:r>
              <a:rPr lang="fr-BE" sz="1600" b="1" dirty="0" err="1">
                <a:ln>
                  <a:solidFill>
                    <a:sysClr val="windowText" lastClr="000000"/>
                  </a:solidFill>
                </a:ln>
                <a:solidFill>
                  <a:schemeClr val="accent4"/>
                </a:solidFill>
              </a:rPr>
              <a:t>Gele</a:t>
            </a:r>
            <a:r>
              <a:rPr lang="fr-BE" sz="1600" dirty="0"/>
              <a:t> </a:t>
            </a:r>
            <a:r>
              <a:rPr lang="fr-BE" sz="1600" dirty="0" err="1"/>
              <a:t>oproepingsbrief</a:t>
            </a:r>
            <a:r>
              <a:rPr lang="fr-BE" sz="1600" dirty="0"/>
              <a:t> : er </a:t>
            </a:r>
            <a:r>
              <a:rPr lang="fr-BE" sz="1600" dirty="0" err="1"/>
              <a:t>wordt</a:t>
            </a:r>
            <a:r>
              <a:rPr lang="fr-BE" sz="1600" dirty="0"/>
              <a:t> </a:t>
            </a:r>
            <a:r>
              <a:rPr lang="fr-BE" sz="1600" dirty="0" err="1"/>
              <a:t>een</a:t>
            </a:r>
            <a:r>
              <a:rPr lang="fr-BE" sz="1600" dirty="0"/>
              <a:t> </a:t>
            </a:r>
            <a:r>
              <a:rPr lang="fr-BE" sz="1600" dirty="0" err="1"/>
              <a:t>chipkaart</a:t>
            </a:r>
            <a:r>
              <a:rPr lang="fr-BE" sz="1600" dirty="0"/>
              <a:t> </a:t>
            </a:r>
            <a:r>
              <a:rPr lang="fr-BE" sz="1600" dirty="0" err="1"/>
              <a:t>geactiveerd</a:t>
            </a:r>
            <a:r>
              <a:rPr lang="fr-BE" sz="1600" dirty="0"/>
              <a:t> </a:t>
            </a:r>
            <a:r>
              <a:rPr lang="fr-BE" sz="1600" dirty="0" err="1"/>
              <a:t>voor</a:t>
            </a:r>
            <a:r>
              <a:rPr lang="fr-BE" sz="1600" dirty="0"/>
              <a:t> de </a:t>
            </a:r>
            <a:r>
              <a:rPr lang="fr-BE" sz="1600" dirty="0" err="1"/>
              <a:t>verkiezing</a:t>
            </a:r>
            <a:r>
              <a:rPr lang="fr-BE" sz="1600" dirty="0"/>
              <a:t> </a:t>
            </a:r>
            <a:r>
              <a:rPr lang="fr-BE" sz="1600" b="1" dirty="0"/>
              <a:t>de </a:t>
            </a:r>
            <a:r>
              <a:rPr lang="fr-BE" sz="1600" b="1" dirty="0" err="1"/>
              <a:t>Kamer</a:t>
            </a:r>
            <a:r>
              <a:rPr lang="fr-BE" sz="1600" b="1" dirty="0"/>
              <a:t> (TYPE 3)</a:t>
            </a:r>
          </a:p>
          <a:p>
            <a:pPr>
              <a:lnSpc>
                <a:spcPct val="150000"/>
              </a:lnSpc>
            </a:pPr>
            <a:r>
              <a:rPr lang="fr-BE" sz="1600" b="1" dirty="0" err="1">
                <a:ln>
                  <a:solidFill>
                    <a:sysClr val="windowText" lastClr="000000"/>
                  </a:solidFill>
                </a:ln>
                <a:solidFill>
                  <a:schemeClr val="accent6"/>
                </a:solidFill>
              </a:rPr>
              <a:t>Groene</a:t>
            </a:r>
            <a:r>
              <a:rPr lang="fr-BE" sz="1600" dirty="0"/>
              <a:t> </a:t>
            </a:r>
            <a:r>
              <a:rPr lang="fr-BE" sz="1600" dirty="0" err="1"/>
              <a:t>oproepingsbrief</a:t>
            </a:r>
            <a:r>
              <a:rPr lang="fr-BE" sz="1600" dirty="0"/>
              <a:t> : er </a:t>
            </a:r>
            <a:r>
              <a:rPr lang="fr-BE" sz="1600" dirty="0" err="1"/>
              <a:t>wordt</a:t>
            </a:r>
            <a:r>
              <a:rPr lang="fr-BE" sz="1600" dirty="0"/>
              <a:t> </a:t>
            </a:r>
            <a:r>
              <a:rPr lang="fr-BE" sz="1600" dirty="0" err="1"/>
              <a:t>een</a:t>
            </a:r>
            <a:r>
              <a:rPr lang="fr-BE" sz="1600" dirty="0"/>
              <a:t> </a:t>
            </a:r>
            <a:r>
              <a:rPr lang="fr-BE" sz="1600" dirty="0" err="1"/>
              <a:t>chipkaart</a:t>
            </a:r>
            <a:r>
              <a:rPr lang="fr-BE" sz="1600" dirty="0"/>
              <a:t> </a:t>
            </a:r>
            <a:r>
              <a:rPr lang="fr-BE" sz="1600" dirty="0" err="1"/>
              <a:t>geactiveerd</a:t>
            </a:r>
            <a:r>
              <a:rPr lang="fr-BE" sz="1600" dirty="0"/>
              <a:t> </a:t>
            </a:r>
            <a:r>
              <a:rPr lang="fr-BE" sz="1600" dirty="0" err="1"/>
              <a:t>voor</a:t>
            </a:r>
            <a:r>
              <a:rPr lang="fr-BE" sz="1600" dirty="0"/>
              <a:t> de </a:t>
            </a:r>
            <a:r>
              <a:rPr lang="fr-BE" sz="1600" dirty="0" err="1"/>
              <a:t>verkiezing</a:t>
            </a:r>
            <a:r>
              <a:rPr lang="fr-BE" sz="1600" dirty="0"/>
              <a:t> van </a:t>
            </a:r>
            <a:r>
              <a:rPr lang="fr-BE" sz="1600" b="1" dirty="0"/>
              <a:t>het </a:t>
            </a:r>
            <a:r>
              <a:rPr lang="fr-BE" sz="1600" b="1" dirty="0" err="1"/>
              <a:t>Europees</a:t>
            </a:r>
            <a:r>
              <a:rPr lang="fr-BE" sz="1600" b="1" dirty="0"/>
              <a:t> Parlement</a:t>
            </a:r>
            <a:r>
              <a:rPr lang="fr-BE" sz="1600" dirty="0"/>
              <a:t> en de </a:t>
            </a:r>
            <a:r>
              <a:rPr lang="fr-BE" sz="1600" dirty="0" err="1"/>
              <a:t>verkiezing</a:t>
            </a:r>
            <a:r>
              <a:rPr lang="fr-BE" sz="1600" dirty="0"/>
              <a:t> van </a:t>
            </a:r>
            <a:r>
              <a:rPr lang="fr-BE" sz="1600" b="1" dirty="0"/>
              <a:t>de </a:t>
            </a:r>
            <a:r>
              <a:rPr lang="fr-BE" sz="1600" b="1" dirty="0" err="1"/>
              <a:t>Kamer</a:t>
            </a:r>
            <a:r>
              <a:rPr lang="fr-BE" sz="1600" b="1" dirty="0"/>
              <a:t> (TYPE 4 et TYPE 5)</a:t>
            </a:r>
          </a:p>
        </p:txBody>
      </p:sp>
      <p:graphicFrame>
        <p:nvGraphicFramePr>
          <p:cNvPr id="12" name="Diagramme 11"/>
          <p:cNvGraphicFramePr/>
          <p:nvPr>
            <p:extLst>
              <p:ext uri="{D42A27DB-BD31-4B8C-83A1-F6EECF244321}">
                <p14:modId xmlns:p14="http://schemas.microsoft.com/office/powerpoint/2010/main" val="3549862814"/>
              </p:ext>
            </p:extLst>
          </p:nvPr>
        </p:nvGraphicFramePr>
        <p:xfrm>
          <a:off x="506823" y="4797889"/>
          <a:ext cx="10696886" cy="1476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23</a:t>
            </a:fld>
            <a:endParaRPr lang="fr-BE"/>
          </a:p>
        </p:txBody>
      </p:sp>
      <p:sp>
        <p:nvSpPr>
          <p:cNvPr id="3" name="Rectangle 2"/>
          <p:cNvSpPr/>
          <p:nvPr/>
        </p:nvSpPr>
        <p:spPr>
          <a:xfrm>
            <a:off x="311989" y="6315613"/>
            <a:ext cx="10540041" cy="430887"/>
          </a:xfrm>
          <a:prstGeom prst="rect">
            <a:avLst/>
          </a:prstGeom>
        </p:spPr>
        <p:txBody>
          <a:bodyPr wrap="square">
            <a:spAutoFit/>
          </a:bodyPr>
          <a:lstStyle/>
          <a:p>
            <a:pPr algn="ctr"/>
            <a:r>
              <a:rPr lang="nl-NL" sz="1100" dirty="0">
                <a:solidFill>
                  <a:srgbClr val="FF0000"/>
                </a:solidFill>
              </a:rPr>
              <a:t>De voorzitter van het stembureau moet controleren dat een kiezer zijn stemhokje niet verlaat zonder de chipkaart af te geven (hij moet die afgeven aan de voorzitter) en dat hij zijn stembiljet niet meeneemt naar huis (dit moet gescand en in de stembus gestoken worden)</a:t>
            </a:r>
            <a:endParaRPr lang="nl-BE" sz="1100" dirty="0">
              <a:solidFill>
                <a:srgbClr val="FF0000"/>
              </a:solidFill>
            </a:endParaRPr>
          </a:p>
        </p:txBody>
      </p:sp>
    </p:spTree>
    <p:extLst>
      <p:ext uri="{BB962C8B-B14F-4D97-AF65-F5344CB8AC3E}">
        <p14:creationId xmlns:p14="http://schemas.microsoft.com/office/powerpoint/2010/main" val="1820849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1167983" y="1466550"/>
            <a:ext cx="10465723" cy="5391450"/>
          </a:xfrm>
        </p:spPr>
        <p:txBody>
          <a:bodyPr>
            <a:normAutofit fontScale="47500" lnSpcReduction="20000"/>
          </a:bodyPr>
          <a:lstStyle/>
          <a:p>
            <a:pPr marL="0" indent="0">
              <a:buNone/>
            </a:pPr>
            <a:r>
              <a:rPr lang="fr-BE" sz="4400" b="1" dirty="0" err="1"/>
              <a:t>Teruggenomen</a:t>
            </a:r>
            <a:r>
              <a:rPr lang="fr-BE" sz="4400" b="1" dirty="0"/>
              <a:t> </a:t>
            </a:r>
            <a:r>
              <a:rPr lang="fr-BE" sz="4400" b="1" dirty="0" err="1"/>
              <a:t>stembiljetten</a:t>
            </a:r>
            <a:r>
              <a:rPr lang="fr-BE" sz="4400" b="1" dirty="0"/>
              <a:t>/ </a:t>
            </a:r>
            <a:r>
              <a:rPr lang="fr-BE" sz="4400" b="1" dirty="0" err="1"/>
              <a:t>Problemen</a:t>
            </a:r>
            <a:r>
              <a:rPr lang="fr-BE" sz="4400" b="1" dirty="0"/>
              <a:t> </a:t>
            </a:r>
            <a:r>
              <a:rPr lang="fr-BE" sz="4400" b="1" dirty="0" err="1"/>
              <a:t>bij</a:t>
            </a:r>
            <a:r>
              <a:rPr lang="fr-BE" sz="4400" b="1" dirty="0"/>
              <a:t> het </a:t>
            </a:r>
            <a:r>
              <a:rPr lang="fr-BE" sz="4400" b="1" dirty="0" err="1"/>
              <a:t>uitbrengen</a:t>
            </a:r>
            <a:r>
              <a:rPr lang="fr-BE" sz="4400" b="1" dirty="0"/>
              <a:t> van </a:t>
            </a:r>
            <a:r>
              <a:rPr lang="fr-BE" sz="4400" b="1" dirty="0" err="1"/>
              <a:t>een</a:t>
            </a:r>
            <a:r>
              <a:rPr lang="fr-BE" sz="4400" b="1" dirty="0"/>
              <a:t> stem</a:t>
            </a:r>
          </a:p>
          <a:p>
            <a:pPr marL="0" indent="0">
              <a:lnSpc>
                <a:spcPct val="170000"/>
              </a:lnSpc>
              <a:buNone/>
            </a:pPr>
            <a:r>
              <a:rPr lang="nl-NL" dirty="0"/>
              <a:t>Indien een stembiljet </a:t>
            </a:r>
            <a:r>
              <a:rPr lang="nl-NL" b="1" dirty="0"/>
              <a:t>nog niet is gescand</a:t>
            </a:r>
            <a:r>
              <a:rPr lang="nl-NL" dirty="0"/>
              <a:t>, moet het in een aantal gevallen worden teruggenomen als</a:t>
            </a:r>
          </a:p>
          <a:p>
            <a:pPr>
              <a:lnSpc>
                <a:spcPct val="170000"/>
              </a:lnSpc>
            </a:pPr>
            <a:r>
              <a:rPr lang="nl-NL" sz="2700" dirty="0"/>
              <a:t>de kiezer, bij het verlaten van het stemhokje, zijn stembiljet zo vouwt dat de stem die hij heeft uitgebracht, bekendgemaakt kan worden en het stemgeheim kan worden geschonden </a:t>
            </a:r>
          </a:p>
          <a:p>
            <a:pPr>
              <a:lnSpc>
                <a:spcPct val="170000"/>
              </a:lnSpc>
            </a:pPr>
            <a:r>
              <a:rPr lang="nl-NL" dirty="0"/>
              <a:t>de kiezer aan de buitenkant markeringen of inschrijvingen heeft aangebracht op zijn stembiljet, zodat zoals hierboven het stemgeheim kan worden geschonden</a:t>
            </a:r>
            <a:endParaRPr lang="fr-BE" sz="2500" dirty="0"/>
          </a:p>
          <a:p>
            <a:pPr>
              <a:lnSpc>
                <a:spcPct val="170000"/>
              </a:lnSpc>
            </a:pPr>
            <a:r>
              <a:rPr lang="nl-NL" dirty="0"/>
              <a:t>de kiezer door een verkeerde manipulatie of door enige andere onvrijwillige beweging, het aan hem overhandigde stembiljet heeft beschadigd </a:t>
            </a:r>
          </a:p>
          <a:p>
            <a:pPr>
              <a:lnSpc>
                <a:spcPct val="170000"/>
              </a:lnSpc>
            </a:pPr>
            <a:r>
              <a:rPr lang="nl-NL" dirty="0"/>
              <a:t>de afdruk van het stembiljet om welke technische reden ook totaal of gedeeltelijk onmogelijk blijkt te zijn </a:t>
            </a:r>
          </a:p>
          <a:p>
            <a:pPr>
              <a:lnSpc>
                <a:spcPct val="170000"/>
              </a:lnSpc>
            </a:pPr>
            <a:r>
              <a:rPr lang="nl-NL" dirty="0"/>
              <a:t>de kiezer bij visualisatie op het scherm van de inhoud van de code een verschil beweert vast te stellen  tussen deze visualisatie op het scherm en de vermelding van de stem zoals afgedrukt op het stembiljet</a:t>
            </a:r>
          </a:p>
          <a:p>
            <a:pPr>
              <a:lnSpc>
                <a:spcPct val="170000"/>
              </a:lnSpc>
            </a:pPr>
            <a:r>
              <a:rPr lang="nl-BE" dirty="0"/>
              <a:t>De code niet gelezen kan worden door de elektronische stembus</a:t>
            </a:r>
            <a:r>
              <a:rPr lang="fr-BE" sz="2500" dirty="0"/>
              <a:t> 	</a:t>
            </a:r>
          </a:p>
          <a:p>
            <a:pPr marL="0" indent="0">
              <a:lnSpc>
                <a:spcPct val="170000"/>
              </a:lnSpc>
              <a:buNone/>
            </a:pPr>
            <a:r>
              <a:rPr lang="fr-BE" sz="2500" dirty="0" err="1"/>
              <a:t>Vermeld</a:t>
            </a:r>
            <a:r>
              <a:rPr lang="fr-BE" sz="2500" dirty="0"/>
              <a:t> « </a:t>
            </a:r>
            <a:r>
              <a:rPr lang="fr-BE" sz="2500" dirty="0" err="1"/>
              <a:t>Teruggenomen</a:t>
            </a:r>
            <a:r>
              <a:rPr lang="fr-BE" sz="2500" dirty="0"/>
              <a:t> </a:t>
            </a:r>
            <a:r>
              <a:rPr lang="fr-BE" sz="2500" dirty="0" err="1"/>
              <a:t>stembiljetten</a:t>
            </a:r>
            <a:r>
              <a:rPr lang="fr-BE" sz="2500" dirty="0"/>
              <a:t> » op </a:t>
            </a:r>
            <a:r>
              <a:rPr lang="fr-BE" sz="2500" dirty="0" err="1"/>
              <a:t>deze</a:t>
            </a:r>
            <a:r>
              <a:rPr lang="fr-BE" sz="2500" dirty="0"/>
              <a:t> </a:t>
            </a:r>
            <a:r>
              <a:rPr lang="fr-BE" sz="2500" dirty="0" err="1"/>
              <a:t>stembiljetten</a:t>
            </a:r>
            <a:r>
              <a:rPr lang="fr-BE" sz="2500" dirty="0"/>
              <a:t> en </a:t>
            </a:r>
            <a:r>
              <a:rPr lang="fr-BE" sz="2500" dirty="0" err="1"/>
              <a:t>parafeer</a:t>
            </a:r>
            <a:r>
              <a:rPr lang="fr-BE" sz="2500" dirty="0"/>
              <a:t> </a:t>
            </a:r>
            <a:r>
              <a:rPr lang="fr-BE" sz="2500" dirty="0" err="1"/>
              <a:t>ze</a:t>
            </a:r>
            <a:r>
              <a:rPr lang="fr-BE" sz="2500" dirty="0"/>
              <a:t>. </a:t>
            </a:r>
          </a:p>
          <a:p>
            <a:pPr marL="0" indent="0">
              <a:lnSpc>
                <a:spcPct val="170000"/>
              </a:lnSpc>
              <a:buNone/>
            </a:pPr>
            <a:r>
              <a:rPr lang="fr-BE" sz="2500" dirty="0"/>
              <a:t>	</a:t>
            </a:r>
            <a:r>
              <a:rPr lang="fr-BE" sz="2500" dirty="0" err="1"/>
              <a:t>Deze</a:t>
            </a:r>
            <a:r>
              <a:rPr lang="fr-BE" sz="2500" dirty="0"/>
              <a:t> </a:t>
            </a:r>
            <a:r>
              <a:rPr lang="fr-BE" sz="2500" dirty="0" err="1"/>
              <a:t>stembiljetten</a:t>
            </a:r>
            <a:r>
              <a:rPr lang="fr-BE" sz="2500" dirty="0"/>
              <a:t> </a:t>
            </a:r>
            <a:r>
              <a:rPr lang="fr-BE" sz="2500" dirty="0" err="1"/>
              <a:t>mogen</a:t>
            </a:r>
            <a:r>
              <a:rPr lang="fr-BE" sz="2500" dirty="0"/>
              <a:t> NIET </a:t>
            </a:r>
            <a:r>
              <a:rPr lang="fr-BE" sz="2500" dirty="0" err="1"/>
              <a:t>worden</a:t>
            </a:r>
            <a:r>
              <a:rPr lang="fr-BE" sz="2500" dirty="0"/>
              <a:t> </a:t>
            </a:r>
            <a:r>
              <a:rPr lang="fr-BE" sz="2500" dirty="0" err="1"/>
              <a:t>gescand</a:t>
            </a:r>
            <a:endParaRPr lang="fr-BE" sz="2500" dirty="0"/>
          </a:p>
          <a:p>
            <a:pPr marL="0" indent="0">
              <a:lnSpc>
                <a:spcPct val="170000"/>
              </a:lnSpc>
              <a:buNone/>
            </a:pPr>
            <a:r>
              <a:rPr lang="fr-BE" sz="2500" dirty="0"/>
              <a:t>	</a:t>
            </a:r>
            <a:r>
              <a:rPr lang="fr-BE" sz="2500" dirty="0" err="1"/>
              <a:t>Steek</a:t>
            </a:r>
            <a:r>
              <a:rPr lang="fr-BE" sz="2500" dirty="0"/>
              <a:t> </a:t>
            </a:r>
            <a:r>
              <a:rPr lang="fr-BE" sz="2500" dirty="0" err="1"/>
              <a:t>ze</a:t>
            </a:r>
            <a:r>
              <a:rPr lang="fr-BE" sz="2500" dirty="0"/>
              <a:t> </a:t>
            </a:r>
            <a:r>
              <a:rPr lang="fr-BE" sz="2500" dirty="0" err="1"/>
              <a:t>onmiddellijk</a:t>
            </a:r>
            <a:r>
              <a:rPr lang="fr-BE" sz="2500" dirty="0"/>
              <a:t> in de </a:t>
            </a:r>
            <a:r>
              <a:rPr lang="fr-BE" sz="2500" dirty="0" err="1"/>
              <a:t>hiertoe</a:t>
            </a:r>
            <a:r>
              <a:rPr lang="fr-BE" sz="2500" dirty="0"/>
              <a:t> </a:t>
            </a:r>
            <a:r>
              <a:rPr lang="fr-BE" sz="2500" dirty="0" err="1"/>
              <a:t>bestemde</a:t>
            </a:r>
            <a:r>
              <a:rPr lang="fr-BE" sz="2500" dirty="0"/>
              <a:t> </a:t>
            </a:r>
            <a:r>
              <a:rPr lang="fr-BE" sz="2500" dirty="0" err="1"/>
              <a:t>omslag</a:t>
            </a:r>
            <a:endParaRPr lang="fr-BE" sz="25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24</a:t>
            </a:fld>
            <a:endParaRPr lang="fr-BE"/>
          </a:p>
        </p:txBody>
      </p:sp>
      <p:sp>
        <p:nvSpPr>
          <p:cNvPr id="12" name="Flèche droite 11"/>
          <p:cNvSpPr/>
          <p:nvPr/>
        </p:nvSpPr>
        <p:spPr>
          <a:xfrm>
            <a:off x="1808932" y="6225301"/>
            <a:ext cx="342054" cy="13104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BE"/>
          </a:p>
        </p:txBody>
      </p:sp>
      <p:sp>
        <p:nvSpPr>
          <p:cNvPr id="13" name="Flèche droite 12"/>
          <p:cNvSpPr/>
          <p:nvPr/>
        </p:nvSpPr>
        <p:spPr>
          <a:xfrm>
            <a:off x="1808932" y="6590426"/>
            <a:ext cx="342054" cy="13104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81813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a:spLocks noGrp="1"/>
          </p:cNvSpPr>
          <p:nvPr>
            <p:ph idx="1"/>
          </p:nvPr>
        </p:nvSpPr>
        <p:spPr>
          <a:xfrm>
            <a:off x="838200" y="1497012"/>
            <a:ext cx="10869891" cy="3197536"/>
          </a:xfrm>
        </p:spPr>
        <p:txBody>
          <a:bodyPr>
            <a:normAutofit fontScale="47500" lnSpcReduction="20000"/>
          </a:bodyPr>
          <a:lstStyle/>
          <a:p>
            <a:pPr marL="0" indent="0">
              <a:buNone/>
            </a:pPr>
            <a:endParaRPr lang="fr-FR" sz="2600" b="1" dirty="0"/>
          </a:p>
          <a:p>
            <a:pPr marL="0" indent="0">
              <a:buNone/>
            </a:pPr>
            <a:r>
              <a:rPr lang="fr-FR" sz="5100" b="1" dirty="0" err="1"/>
              <a:t>Bijstand</a:t>
            </a:r>
            <a:r>
              <a:rPr lang="fr-FR" sz="5100" b="1" dirty="0"/>
              <a:t> </a:t>
            </a:r>
            <a:r>
              <a:rPr lang="fr-FR" sz="5100" b="1" dirty="0" err="1"/>
              <a:t>aan</a:t>
            </a:r>
            <a:r>
              <a:rPr lang="fr-FR" sz="5100" b="1" dirty="0"/>
              <a:t> </a:t>
            </a:r>
            <a:r>
              <a:rPr lang="fr-FR" sz="5100" b="1" dirty="0" err="1"/>
              <a:t>een</a:t>
            </a:r>
            <a:r>
              <a:rPr lang="fr-FR" sz="5100" b="1" dirty="0"/>
              <a:t> </a:t>
            </a:r>
            <a:r>
              <a:rPr lang="fr-FR" sz="5100" b="1" dirty="0" err="1"/>
              <a:t>kiezer</a:t>
            </a:r>
            <a:endParaRPr lang="fr-FR" sz="5100" b="1" dirty="0"/>
          </a:p>
          <a:p>
            <a:endParaRPr lang="fr-FR" sz="2900" dirty="0"/>
          </a:p>
          <a:p>
            <a:pPr lvl="1"/>
            <a:r>
              <a:rPr lang="fr-FR" sz="3800" dirty="0" err="1"/>
              <a:t>Een</a:t>
            </a:r>
            <a:r>
              <a:rPr lang="fr-FR" sz="3800" dirty="0"/>
              <a:t> </a:t>
            </a:r>
            <a:r>
              <a:rPr lang="fr-FR" sz="3800" dirty="0" err="1"/>
              <a:t>kiezer</a:t>
            </a:r>
            <a:r>
              <a:rPr lang="fr-FR" sz="3800" dirty="0"/>
              <a:t> met </a:t>
            </a:r>
            <a:r>
              <a:rPr lang="fr-FR" sz="3800" dirty="0" err="1"/>
              <a:t>een</a:t>
            </a:r>
            <a:r>
              <a:rPr lang="fr-FR" sz="3800" dirty="0"/>
              <a:t> </a:t>
            </a:r>
            <a:r>
              <a:rPr lang="nl-NL" sz="3800" dirty="0"/>
              <a:t>lichamelijke, verstandelijke of sensoriële handicap</a:t>
            </a:r>
            <a:r>
              <a:rPr lang="fr-FR" sz="3800" dirty="0"/>
              <a:t> kan </a:t>
            </a:r>
            <a:r>
              <a:rPr lang="fr-FR" sz="3800" dirty="0" err="1"/>
              <a:t>zich</a:t>
            </a:r>
            <a:r>
              <a:rPr lang="fr-FR" sz="3800" dirty="0"/>
              <a:t> </a:t>
            </a:r>
            <a:r>
              <a:rPr lang="fr-FR" sz="3800" dirty="0" err="1"/>
              <a:t>laten</a:t>
            </a:r>
            <a:r>
              <a:rPr lang="fr-FR" sz="3800" dirty="0"/>
              <a:t> </a:t>
            </a:r>
            <a:r>
              <a:rPr lang="fr-FR" sz="3800" dirty="0" err="1"/>
              <a:t>begeleiden</a:t>
            </a:r>
            <a:r>
              <a:rPr lang="fr-FR" sz="3800" dirty="0"/>
              <a:t> </a:t>
            </a:r>
            <a:r>
              <a:rPr lang="fr-FR" sz="3800" dirty="0" err="1"/>
              <a:t>door</a:t>
            </a:r>
            <a:r>
              <a:rPr lang="fr-FR" sz="3800" dirty="0"/>
              <a:t> </a:t>
            </a:r>
            <a:r>
              <a:rPr lang="fr-FR" sz="3800" dirty="0" err="1"/>
              <a:t>iemand</a:t>
            </a:r>
            <a:r>
              <a:rPr lang="fr-FR" sz="3800" dirty="0"/>
              <a:t> van </a:t>
            </a:r>
            <a:r>
              <a:rPr lang="fr-FR" sz="3800" dirty="0" err="1"/>
              <a:t>zijn</a:t>
            </a:r>
            <a:r>
              <a:rPr lang="fr-FR" sz="3800" dirty="0"/>
              <a:t>/</a:t>
            </a:r>
            <a:r>
              <a:rPr lang="fr-FR" sz="3800" dirty="0" err="1"/>
              <a:t>haar</a:t>
            </a:r>
            <a:r>
              <a:rPr lang="fr-FR" sz="3800" dirty="0"/>
              <a:t> </a:t>
            </a:r>
            <a:r>
              <a:rPr lang="fr-FR" sz="3800" dirty="0" err="1"/>
              <a:t>keuze</a:t>
            </a:r>
            <a:endParaRPr lang="fr-FR" sz="3800" dirty="0"/>
          </a:p>
          <a:p>
            <a:pPr lvl="2">
              <a:buFont typeface="Wingdings" panose="05000000000000000000" pitchFamily="2" charset="2"/>
              <a:buChar char="à"/>
            </a:pPr>
            <a:r>
              <a:rPr lang="fr-FR" sz="3800" dirty="0" err="1">
                <a:sym typeface="Wingdings" panose="05000000000000000000" pitchFamily="2" charset="2"/>
              </a:rPr>
              <a:t>Namen</a:t>
            </a:r>
            <a:r>
              <a:rPr lang="fr-FR" sz="3800" dirty="0">
                <a:sym typeface="Wingdings" panose="05000000000000000000" pitchFamily="2" charset="2"/>
              </a:rPr>
              <a:t> van </a:t>
            </a:r>
            <a:r>
              <a:rPr lang="fr-FR" sz="3800" dirty="0" err="1">
                <a:sym typeface="Wingdings" panose="05000000000000000000" pitchFamily="2" charset="2"/>
              </a:rPr>
              <a:t>kiezer</a:t>
            </a:r>
            <a:r>
              <a:rPr lang="fr-FR" sz="3800" dirty="0">
                <a:sym typeface="Wingdings" panose="05000000000000000000" pitchFamily="2" charset="2"/>
              </a:rPr>
              <a:t> en </a:t>
            </a:r>
            <a:r>
              <a:rPr lang="fr-FR" sz="3800" dirty="0" err="1">
                <a:sym typeface="Wingdings" panose="05000000000000000000" pitchFamily="2" charset="2"/>
              </a:rPr>
              <a:t>begeleider</a:t>
            </a:r>
            <a:r>
              <a:rPr lang="fr-FR" sz="3800" dirty="0">
                <a:sym typeface="Wingdings" panose="05000000000000000000" pitchFamily="2" charset="2"/>
              </a:rPr>
              <a:t> </a:t>
            </a:r>
            <a:r>
              <a:rPr lang="fr-FR" sz="3800" dirty="0" err="1">
                <a:sym typeface="Wingdings" panose="05000000000000000000" pitchFamily="2" charset="2"/>
              </a:rPr>
              <a:t>moeten</a:t>
            </a:r>
            <a:r>
              <a:rPr lang="fr-FR" sz="3800" dirty="0">
                <a:sym typeface="Wingdings" panose="05000000000000000000" pitchFamily="2" charset="2"/>
              </a:rPr>
              <a:t> </a:t>
            </a:r>
            <a:r>
              <a:rPr lang="fr-FR" sz="3800" dirty="0" err="1">
                <a:sym typeface="Wingdings" panose="05000000000000000000" pitchFamily="2" charset="2"/>
              </a:rPr>
              <a:t>worden</a:t>
            </a:r>
            <a:r>
              <a:rPr lang="fr-FR" sz="3800" dirty="0">
                <a:sym typeface="Wingdings" panose="05000000000000000000" pitchFamily="2" charset="2"/>
              </a:rPr>
              <a:t> </a:t>
            </a:r>
            <a:r>
              <a:rPr lang="fr-FR" sz="3800" dirty="0" err="1">
                <a:sym typeface="Wingdings" panose="05000000000000000000" pitchFamily="2" charset="2"/>
              </a:rPr>
              <a:t>opgenomen</a:t>
            </a:r>
            <a:r>
              <a:rPr lang="fr-FR" sz="3800" dirty="0">
                <a:sym typeface="Wingdings" panose="05000000000000000000" pitchFamily="2" charset="2"/>
              </a:rPr>
              <a:t> in het </a:t>
            </a:r>
            <a:r>
              <a:rPr lang="fr-FR" sz="3800" dirty="0" err="1">
                <a:sym typeface="Wingdings" panose="05000000000000000000" pitchFamily="2" charset="2"/>
              </a:rPr>
              <a:t>proces-verbaal</a:t>
            </a:r>
            <a:endParaRPr lang="fr-FR" sz="3800" dirty="0">
              <a:sym typeface="Wingdings" panose="05000000000000000000" pitchFamily="2" charset="2"/>
            </a:endParaRPr>
          </a:p>
          <a:p>
            <a:pPr marL="914400" lvl="2" indent="0">
              <a:buNone/>
            </a:pPr>
            <a:endParaRPr lang="fr-BE" sz="3800" dirty="0">
              <a:sym typeface="Wingdings" panose="05000000000000000000" pitchFamily="2" charset="2"/>
            </a:endParaRPr>
          </a:p>
          <a:p>
            <a:pPr lvl="1"/>
            <a:r>
              <a:rPr lang="fr-BE" sz="3800" dirty="0">
                <a:sym typeface="Wingdings" panose="05000000000000000000" pitchFamily="2" charset="2"/>
              </a:rPr>
              <a:t>In </a:t>
            </a:r>
            <a:r>
              <a:rPr lang="fr-BE" sz="3800" dirty="0" err="1">
                <a:sym typeface="Wingdings" panose="05000000000000000000" pitchFamily="2" charset="2"/>
              </a:rPr>
              <a:t>geval</a:t>
            </a:r>
            <a:r>
              <a:rPr lang="fr-BE" sz="3800" dirty="0">
                <a:sym typeface="Wingdings" panose="05000000000000000000" pitchFamily="2" charset="2"/>
              </a:rPr>
              <a:t> van </a:t>
            </a:r>
            <a:r>
              <a:rPr lang="fr-BE" sz="3800" dirty="0" err="1">
                <a:sym typeface="Wingdings" panose="05000000000000000000" pitchFamily="2" charset="2"/>
              </a:rPr>
              <a:t>twijfel</a:t>
            </a:r>
            <a:r>
              <a:rPr lang="fr-BE" sz="3800" dirty="0">
                <a:sym typeface="Wingdings" panose="05000000000000000000" pitchFamily="2" charset="2"/>
              </a:rPr>
              <a:t>: </a:t>
            </a:r>
            <a:r>
              <a:rPr lang="fr-BE" sz="3800" dirty="0" err="1">
                <a:sym typeface="Wingdings" panose="05000000000000000000" pitchFamily="2" charset="2"/>
              </a:rPr>
              <a:t>beslissing</a:t>
            </a:r>
            <a:r>
              <a:rPr lang="fr-BE" sz="3800" dirty="0">
                <a:sym typeface="Wingdings" panose="05000000000000000000" pitchFamily="2" charset="2"/>
              </a:rPr>
              <a:t> van bureau</a:t>
            </a:r>
          </a:p>
          <a:p>
            <a:pPr lvl="2">
              <a:lnSpc>
                <a:spcPct val="100000"/>
              </a:lnSpc>
              <a:buFont typeface="Wingdings" panose="05000000000000000000" pitchFamily="2" charset="2"/>
              <a:buChar char="à"/>
            </a:pPr>
            <a:r>
              <a:rPr lang="fr-FR" sz="3800" dirty="0" err="1">
                <a:sym typeface="Wingdings" panose="05000000000000000000" pitchFamily="2" charset="2"/>
              </a:rPr>
              <a:t>Gemotiveerde</a:t>
            </a:r>
            <a:r>
              <a:rPr lang="fr-FR" sz="3800" dirty="0">
                <a:sym typeface="Wingdings" panose="05000000000000000000" pitchFamily="2" charset="2"/>
              </a:rPr>
              <a:t> </a:t>
            </a:r>
            <a:r>
              <a:rPr lang="fr-FR" sz="3800" dirty="0" err="1">
                <a:sym typeface="Wingdings" panose="05000000000000000000" pitchFamily="2" charset="2"/>
              </a:rPr>
              <a:t>beslissing</a:t>
            </a:r>
            <a:r>
              <a:rPr lang="fr-FR" sz="3800" dirty="0">
                <a:sym typeface="Wingdings" panose="05000000000000000000" pitchFamily="2" charset="2"/>
              </a:rPr>
              <a:t> </a:t>
            </a:r>
            <a:r>
              <a:rPr lang="fr-FR" sz="3800" dirty="0" err="1">
                <a:sym typeface="Wingdings" panose="05000000000000000000" pitchFamily="2" charset="2"/>
              </a:rPr>
              <a:t>moet</a:t>
            </a:r>
            <a:r>
              <a:rPr lang="fr-FR" sz="3800" dirty="0">
                <a:sym typeface="Wingdings" panose="05000000000000000000" pitchFamily="2" charset="2"/>
              </a:rPr>
              <a:t> </a:t>
            </a:r>
            <a:r>
              <a:rPr lang="fr-FR" sz="3800" dirty="0" err="1">
                <a:sym typeface="Wingdings" panose="05000000000000000000" pitchFamily="2" charset="2"/>
              </a:rPr>
              <a:t>worden</a:t>
            </a:r>
            <a:r>
              <a:rPr lang="fr-FR" sz="3800" dirty="0">
                <a:sym typeface="Wingdings" panose="05000000000000000000" pitchFamily="2" charset="2"/>
              </a:rPr>
              <a:t> </a:t>
            </a:r>
            <a:r>
              <a:rPr lang="fr-FR" sz="3800" dirty="0" err="1">
                <a:sym typeface="Wingdings" panose="05000000000000000000" pitchFamily="2" charset="2"/>
              </a:rPr>
              <a:t>opgenomen</a:t>
            </a:r>
            <a:r>
              <a:rPr lang="fr-FR" sz="3800" dirty="0">
                <a:sym typeface="Wingdings" panose="05000000000000000000" pitchFamily="2" charset="2"/>
              </a:rPr>
              <a:t> in het </a:t>
            </a:r>
            <a:r>
              <a:rPr lang="fr-FR" sz="3800" dirty="0" err="1">
                <a:sym typeface="Wingdings" panose="05000000000000000000" pitchFamily="2" charset="2"/>
              </a:rPr>
              <a:t>proces-verbaal</a:t>
            </a:r>
            <a:endParaRPr lang="fr-FR" sz="3800" dirty="0">
              <a:sym typeface="Wingdings" panose="05000000000000000000" pitchFamily="2" charset="2"/>
            </a:endParaRPr>
          </a:p>
          <a:p>
            <a:pPr marL="457200" lvl="1" indent="0">
              <a:buNone/>
            </a:pPr>
            <a:endParaRPr lang="fr-BE" sz="3800" dirty="0">
              <a:sym typeface="Wingdings" panose="05000000000000000000" pitchFamily="2" charset="2"/>
            </a:endParaRPr>
          </a:p>
          <a:p>
            <a:pPr lvl="1"/>
            <a:r>
              <a:rPr lang="fr-BE" sz="3800" dirty="0">
                <a:sym typeface="Wingdings" panose="05000000000000000000" pitchFamily="2" charset="2"/>
              </a:rPr>
              <a:t>Op </a:t>
            </a:r>
            <a:r>
              <a:rPr lang="fr-BE" sz="3800" dirty="0" err="1">
                <a:sym typeface="Wingdings" panose="05000000000000000000" pitchFamily="2" charset="2"/>
              </a:rPr>
              <a:t>vraag</a:t>
            </a:r>
            <a:r>
              <a:rPr lang="fr-BE" sz="3800" dirty="0">
                <a:sym typeface="Wingdings" panose="05000000000000000000" pitchFamily="2" charset="2"/>
              </a:rPr>
              <a:t> van de </a:t>
            </a:r>
            <a:r>
              <a:rPr lang="fr-BE" sz="3800" dirty="0" err="1">
                <a:sym typeface="Wingdings" panose="05000000000000000000" pitchFamily="2" charset="2"/>
              </a:rPr>
              <a:t>kiezer</a:t>
            </a:r>
            <a:r>
              <a:rPr lang="fr-BE" sz="3800" dirty="0">
                <a:sym typeface="Wingdings" panose="05000000000000000000" pitchFamily="2" charset="2"/>
              </a:rPr>
              <a:t> kan </a:t>
            </a:r>
            <a:r>
              <a:rPr lang="fr-BE" sz="3800" dirty="0" err="1">
                <a:sym typeface="Wingdings" panose="05000000000000000000" pitchFamily="2" charset="2"/>
              </a:rPr>
              <a:t>een</a:t>
            </a:r>
            <a:r>
              <a:rPr lang="fr-BE" sz="3800" dirty="0">
                <a:sym typeface="Wingdings" panose="05000000000000000000" pitchFamily="2" charset="2"/>
              </a:rPr>
              <a:t> </a:t>
            </a:r>
            <a:r>
              <a:rPr lang="fr-BE" sz="3800" dirty="0" err="1">
                <a:sym typeface="Wingdings" panose="05000000000000000000" pitchFamily="2" charset="2"/>
              </a:rPr>
              <a:t>lid</a:t>
            </a:r>
            <a:r>
              <a:rPr lang="fr-BE" sz="3800" dirty="0">
                <a:sym typeface="Wingdings" panose="05000000000000000000" pitchFamily="2" charset="2"/>
              </a:rPr>
              <a:t> van het bureau </a:t>
            </a:r>
            <a:r>
              <a:rPr lang="fr-BE" sz="3800" dirty="0" err="1">
                <a:sym typeface="Wingdings" panose="05000000000000000000" pitchFamily="2" charset="2"/>
              </a:rPr>
              <a:t>worden</a:t>
            </a:r>
            <a:r>
              <a:rPr lang="fr-BE" sz="3800" dirty="0">
                <a:sym typeface="Wingdings" panose="05000000000000000000" pitchFamily="2" charset="2"/>
              </a:rPr>
              <a:t> </a:t>
            </a:r>
            <a:r>
              <a:rPr lang="fr-BE" sz="3800" dirty="0" err="1">
                <a:sym typeface="Wingdings" panose="05000000000000000000" pitchFamily="2" charset="2"/>
              </a:rPr>
              <a:t>aangeduid</a:t>
            </a:r>
            <a:r>
              <a:rPr lang="fr-BE" sz="3800" dirty="0">
                <a:sym typeface="Wingdings" panose="05000000000000000000" pitchFamily="2" charset="2"/>
              </a:rPr>
              <a:t> om de </a:t>
            </a:r>
            <a:r>
              <a:rPr lang="fr-BE" sz="3800" dirty="0" err="1">
                <a:sym typeface="Wingdings" panose="05000000000000000000" pitchFamily="2" charset="2"/>
              </a:rPr>
              <a:t>kiezer</a:t>
            </a:r>
            <a:r>
              <a:rPr lang="fr-BE" sz="3800" dirty="0">
                <a:sym typeface="Wingdings" panose="05000000000000000000" pitchFamily="2" charset="2"/>
              </a:rPr>
              <a:t> </a:t>
            </a:r>
            <a:r>
              <a:rPr lang="fr-BE" sz="3800" dirty="0">
                <a:solidFill>
                  <a:srgbClr val="FF0000"/>
                </a:solidFill>
                <a:sym typeface="Wingdings" panose="05000000000000000000" pitchFamily="2" charset="2"/>
              </a:rPr>
              <a:t>te</a:t>
            </a:r>
            <a:r>
              <a:rPr lang="fr-BE" sz="3800" dirty="0">
                <a:sym typeface="Wingdings" panose="05000000000000000000" pitchFamily="2" charset="2"/>
              </a:rPr>
              <a:t> </a:t>
            </a:r>
            <a:r>
              <a:rPr lang="fr-BE" sz="3800" dirty="0" err="1">
                <a:sym typeface="Wingdings" panose="05000000000000000000" pitchFamily="2" charset="2"/>
              </a:rPr>
              <a:t>begeleiden</a:t>
            </a:r>
            <a:r>
              <a:rPr lang="fr-BE" sz="3800" dirty="0">
                <a:sym typeface="Wingdings" panose="05000000000000000000" pitchFamily="2" charset="2"/>
              </a:rPr>
              <a:t> </a:t>
            </a:r>
          </a:p>
          <a:p>
            <a:pPr marL="457200" lvl="1" indent="0">
              <a:buNone/>
            </a:pPr>
            <a:r>
              <a:rPr lang="fr-BE" sz="2000" dirty="0">
                <a:sym typeface="Wingdings" panose="05000000000000000000" pitchFamily="2" charset="2"/>
              </a:rPr>
              <a:t>	</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25</a:t>
            </a:fld>
            <a:endParaRPr lang="fr-BE"/>
          </a:p>
        </p:txBody>
      </p:sp>
    </p:spTree>
    <p:extLst>
      <p:ext uri="{BB962C8B-B14F-4D97-AF65-F5344CB8AC3E}">
        <p14:creationId xmlns:p14="http://schemas.microsoft.com/office/powerpoint/2010/main" val="3761050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838200" y="1825625"/>
            <a:ext cx="10515600" cy="4386699"/>
          </a:xfrm>
        </p:spPr>
        <p:txBody>
          <a:bodyPr>
            <a:normAutofit fontScale="55000" lnSpcReduction="20000"/>
          </a:bodyPr>
          <a:lstStyle/>
          <a:p>
            <a:pPr marL="0" indent="0">
              <a:buNone/>
            </a:pPr>
            <a:r>
              <a:rPr lang="fr-BE" sz="3800" b="1" dirty="0" err="1"/>
              <a:t>Inrichting</a:t>
            </a:r>
            <a:r>
              <a:rPr lang="fr-BE" sz="3800" b="1" dirty="0"/>
              <a:t> van het </a:t>
            </a:r>
            <a:r>
              <a:rPr lang="fr-BE" sz="3800" b="1" dirty="0" err="1"/>
              <a:t>stemhokje</a:t>
            </a:r>
            <a:r>
              <a:rPr lang="fr-BE" sz="3800" b="1" dirty="0"/>
              <a:t> </a:t>
            </a:r>
            <a:r>
              <a:rPr lang="fr-BE" sz="3800" b="1" dirty="0" err="1"/>
              <a:t>voor</a:t>
            </a:r>
            <a:r>
              <a:rPr lang="fr-BE" sz="3800" b="1" dirty="0"/>
              <a:t> </a:t>
            </a:r>
            <a:r>
              <a:rPr lang="fr-BE" sz="3800" b="1" dirty="0" err="1"/>
              <a:t>mensen</a:t>
            </a:r>
            <a:r>
              <a:rPr lang="fr-BE" sz="3800" b="1" dirty="0"/>
              <a:t> met </a:t>
            </a:r>
            <a:r>
              <a:rPr lang="fr-BE" sz="3800" b="1" dirty="0" err="1"/>
              <a:t>een</a:t>
            </a:r>
            <a:r>
              <a:rPr lang="fr-BE" sz="3800" b="1" dirty="0"/>
              <a:t> handicap</a:t>
            </a:r>
          </a:p>
          <a:p>
            <a:pPr marL="0" indent="0">
              <a:buNone/>
            </a:pPr>
            <a:endParaRPr lang="fr-BE" sz="2400" dirty="0"/>
          </a:p>
          <a:p>
            <a:pPr marL="0" indent="0">
              <a:buNone/>
            </a:pPr>
            <a:endParaRPr lang="fr-BE" sz="3200" dirty="0"/>
          </a:p>
          <a:p>
            <a:r>
              <a:rPr lang="nl-BE" sz="3200" dirty="0"/>
              <a:t>In elk gebouw waarin één of meer stembureaus zijn ondergebracht, moet ten minste één speciaal stemhokje voor kiezers met een handicap worden ingericht </a:t>
            </a:r>
          </a:p>
          <a:p>
            <a:endParaRPr lang="nl-BE" sz="3200" dirty="0"/>
          </a:p>
          <a:p>
            <a:r>
              <a:rPr lang="nl-BE" sz="3200" dirty="0"/>
              <a:t>Een per vijf stembureaus</a:t>
            </a:r>
          </a:p>
          <a:p>
            <a:endParaRPr lang="fr-BE" sz="3200" dirty="0"/>
          </a:p>
          <a:p>
            <a:r>
              <a:rPr lang="nl-NL" sz="3200" dirty="0"/>
              <a:t>De kiezer die van dat speciaal ingericht stemhokje gebruik wenst te maken, vraagt dit aan de voorzitter van het stembureau waar hij op de aanstiplijst staat.</a:t>
            </a:r>
            <a:endParaRPr lang="nl-BE" sz="3200" dirty="0"/>
          </a:p>
          <a:p>
            <a:pPr marL="0" indent="0">
              <a:buNone/>
            </a:pPr>
            <a:endParaRPr lang="nl-BE" sz="3200" dirty="0"/>
          </a:p>
          <a:p>
            <a:r>
              <a:rPr lang="nl-NL" sz="3200" dirty="0"/>
              <a:t>Indien er geen aangepast stemhokje in het stemlokaal is, schrapt de voorzitter van het stembureau de kiezer van de kiezerslijst en vermeldt naast zijn naam het bureau waarin hij zal stemmen. De voorzitter van het stembureau met het aangepaste stemhokje voegt de naam van de kiezer toe op de aanstiplijsten en op het formulier van de toegevoegde kiezers. Hij geeft hem een chipkaart en laat hem stemmen.  </a:t>
            </a:r>
            <a:endParaRPr lang="nl-BE" sz="3200" dirty="0"/>
          </a:p>
          <a:p>
            <a:endParaRPr lang="nl-BE" sz="2400" dirty="0"/>
          </a:p>
          <a:p>
            <a:pPr marL="0" indent="0">
              <a:buNone/>
            </a:pPr>
            <a:endParaRPr lang="fr-BE" sz="24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26</a:t>
            </a:fld>
            <a:endParaRPr lang="fr-BE"/>
          </a:p>
        </p:txBody>
      </p:sp>
    </p:spTree>
    <p:extLst>
      <p:ext uri="{BB962C8B-B14F-4D97-AF65-F5344CB8AC3E}">
        <p14:creationId xmlns:p14="http://schemas.microsoft.com/office/powerpoint/2010/main" val="41690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Tijdens</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8"/>
            <a:ext cx="10515600" cy="5116707"/>
          </a:xfrm>
        </p:spPr>
        <p:txBody>
          <a:bodyPr>
            <a:normAutofit/>
          </a:bodyPr>
          <a:lstStyle/>
          <a:p>
            <a:pPr marL="0" indent="0">
              <a:lnSpc>
                <a:spcPct val="150000"/>
              </a:lnSpc>
              <a:buNone/>
            </a:pPr>
            <a:r>
              <a:rPr lang="fr-BE" sz="2400" b="1" dirty="0" err="1"/>
              <a:t>Stemming</a:t>
            </a:r>
            <a:r>
              <a:rPr lang="fr-BE" sz="2400" b="1" dirty="0"/>
              <a:t> per </a:t>
            </a:r>
            <a:r>
              <a:rPr lang="fr-BE" sz="2400" b="1" dirty="0" err="1"/>
              <a:t>volmacht</a:t>
            </a:r>
            <a:endParaRPr lang="fr-BE" sz="2400" b="1" dirty="0"/>
          </a:p>
          <a:p>
            <a:pPr>
              <a:lnSpc>
                <a:spcPct val="150000"/>
              </a:lnSpc>
            </a:pPr>
            <a:r>
              <a:rPr lang="fr-BE" sz="2400" dirty="0" err="1"/>
              <a:t>Algemene</a:t>
            </a:r>
            <a:r>
              <a:rPr lang="fr-BE" sz="2400" dirty="0"/>
              <a:t> principes:</a:t>
            </a:r>
          </a:p>
          <a:p>
            <a:pPr lvl="1">
              <a:lnSpc>
                <a:spcPct val="150000"/>
              </a:lnSpc>
            </a:pPr>
            <a:r>
              <a:rPr lang="fr-BE" sz="1800" dirty="0"/>
              <a:t>1 </a:t>
            </a:r>
            <a:r>
              <a:rPr lang="fr-BE" sz="1800" dirty="0" err="1"/>
              <a:t>volmachtkrijger</a:t>
            </a:r>
            <a:r>
              <a:rPr lang="fr-BE" sz="1800" dirty="0"/>
              <a:t> = 1 </a:t>
            </a:r>
            <a:r>
              <a:rPr lang="fr-BE" sz="1800" dirty="0" err="1"/>
              <a:t>volmacht</a:t>
            </a:r>
            <a:r>
              <a:rPr lang="fr-BE" sz="1800" dirty="0"/>
              <a:t> </a:t>
            </a:r>
          </a:p>
          <a:p>
            <a:pPr lvl="1">
              <a:lnSpc>
                <a:spcPct val="150000"/>
              </a:lnSpc>
            </a:pPr>
            <a:r>
              <a:rPr lang="fr-BE" sz="1800" dirty="0"/>
              <a:t>De </a:t>
            </a:r>
            <a:r>
              <a:rPr lang="fr-BE" sz="1800" dirty="0" err="1"/>
              <a:t>volmachtkrijger</a:t>
            </a:r>
            <a:r>
              <a:rPr lang="fr-BE" sz="1800" dirty="0"/>
              <a:t> </a:t>
            </a:r>
            <a:r>
              <a:rPr lang="fr-BE" sz="1800" dirty="0" err="1"/>
              <a:t>stemt</a:t>
            </a:r>
            <a:r>
              <a:rPr lang="fr-BE" sz="1800" dirty="0"/>
              <a:t> in het bureau van de </a:t>
            </a:r>
            <a:r>
              <a:rPr lang="fr-BE" sz="1800" dirty="0" err="1"/>
              <a:t>volmachtgever</a:t>
            </a:r>
            <a:endParaRPr lang="fr-BE" sz="1800" dirty="0"/>
          </a:p>
          <a:p>
            <a:pPr>
              <a:lnSpc>
                <a:spcPct val="150000"/>
              </a:lnSpc>
            </a:pPr>
            <a:r>
              <a:rPr lang="fr-BE" sz="2400" dirty="0" err="1"/>
              <a:t>Stemming</a:t>
            </a:r>
            <a:r>
              <a:rPr lang="fr-BE" sz="2400" dirty="0"/>
              <a:t> per </a:t>
            </a:r>
            <a:r>
              <a:rPr lang="fr-BE" sz="2400" dirty="0" err="1"/>
              <a:t>volmacht</a:t>
            </a:r>
            <a:r>
              <a:rPr lang="fr-BE" sz="2400" dirty="0"/>
              <a:t>: </a:t>
            </a:r>
            <a:r>
              <a:rPr lang="fr-BE" sz="2400" dirty="0" err="1"/>
              <a:t>twee</a:t>
            </a:r>
            <a:r>
              <a:rPr lang="fr-BE" sz="2400" dirty="0"/>
              <a:t> types</a:t>
            </a:r>
          </a:p>
        </p:txBody>
      </p:sp>
      <p:graphicFrame>
        <p:nvGraphicFramePr>
          <p:cNvPr id="6" name="Diagramme 5"/>
          <p:cNvGraphicFramePr/>
          <p:nvPr>
            <p:extLst>
              <p:ext uri="{D42A27DB-BD31-4B8C-83A1-F6EECF244321}">
                <p14:modId xmlns:p14="http://schemas.microsoft.com/office/powerpoint/2010/main" val="1038278192"/>
              </p:ext>
            </p:extLst>
          </p:nvPr>
        </p:nvGraphicFramePr>
        <p:xfrm>
          <a:off x="617243" y="4599785"/>
          <a:ext cx="8983957" cy="1939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27</a:t>
            </a:fld>
            <a:endParaRPr lang="fr-BE"/>
          </a:p>
        </p:txBody>
      </p:sp>
    </p:spTree>
    <p:extLst>
      <p:ext uri="{BB962C8B-B14F-4D97-AF65-F5344CB8AC3E}">
        <p14:creationId xmlns:p14="http://schemas.microsoft.com/office/powerpoint/2010/main" val="26658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8"/>
            <a:ext cx="10882449" cy="5116707"/>
          </a:xfrm>
        </p:spPr>
        <p:txBody>
          <a:bodyPr>
            <a:normAutofit/>
          </a:bodyPr>
          <a:lstStyle/>
          <a:p>
            <a:pPr marL="0" indent="0">
              <a:lnSpc>
                <a:spcPct val="150000"/>
              </a:lnSpc>
              <a:buNone/>
            </a:pPr>
            <a:r>
              <a:rPr lang="fr-BE" sz="2400" b="1" dirty="0" err="1"/>
              <a:t>Stemming</a:t>
            </a:r>
            <a:r>
              <a:rPr lang="fr-BE" sz="2400" b="1" dirty="0"/>
              <a:t> per </a:t>
            </a:r>
            <a:r>
              <a:rPr lang="fr-BE" sz="2400" b="1" dirty="0" err="1"/>
              <a:t>volmacht</a:t>
            </a:r>
            <a:endParaRPr lang="fr-BE" sz="2400" b="1" dirty="0"/>
          </a:p>
          <a:p>
            <a:pPr marL="0" indent="0">
              <a:lnSpc>
                <a:spcPct val="150000"/>
              </a:lnSpc>
              <a:buNone/>
            </a:pPr>
            <a:r>
              <a:rPr lang="fr-BE" sz="2000" dirty="0" err="1"/>
              <a:t>Belgen</a:t>
            </a:r>
            <a:r>
              <a:rPr lang="fr-BE" sz="2000" dirty="0"/>
              <a:t> </a:t>
            </a:r>
            <a:r>
              <a:rPr lang="fr-BE" sz="2000" dirty="0" err="1"/>
              <a:t>ingeschreven</a:t>
            </a:r>
            <a:r>
              <a:rPr lang="fr-BE" sz="2000" dirty="0"/>
              <a:t> in </a:t>
            </a:r>
            <a:r>
              <a:rPr lang="fr-BE" sz="2000" dirty="0" err="1">
                <a:solidFill>
                  <a:schemeClr val="accent4"/>
                </a:solidFill>
              </a:rPr>
              <a:t>een</a:t>
            </a:r>
            <a:r>
              <a:rPr lang="fr-BE" sz="2000" dirty="0">
                <a:solidFill>
                  <a:schemeClr val="accent4"/>
                </a:solidFill>
              </a:rPr>
              <a:t> consulaire post in het </a:t>
            </a:r>
            <a:r>
              <a:rPr lang="fr-BE" sz="2000" dirty="0" err="1">
                <a:solidFill>
                  <a:schemeClr val="accent4"/>
                </a:solidFill>
              </a:rPr>
              <a:t>buitenland</a:t>
            </a:r>
            <a:r>
              <a:rPr lang="fr-BE" sz="2000" dirty="0"/>
              <a:t>: </a:t>
            </a:r>
          </a:p>
          <a:p>
            <a:pPr>
              <a:lnSpc>
                <a:spcPct val="150000"/>
              </a:lnSpc>
            </a:pPr>
            <a:r>
              <a:rPr lang="fr-BE" sz="2000" dirty="0" err="1"/>
              <a:t>Volmachtformulier</a:t>
            </a:r>
            <a:r>
              <a:rPr lang="fr-BE" sz="2000" dirty="0"/>
              <a:t> van de FOD </a:t>
            </a:r>
            <a:r>
              <a:rPr lang="fr-BE" sz="2000" dirty="0" err="1"/>
              <a:t>Buitenlandse</a:t>
            </a:r>
            <a:r>
              <a:rPr lang="fr-BE" sz="2000" dirty="0"/>
              <a:t> </a:t>
            </a:r>
            <a:r>
              <a:rPr lang="fr-BE" sz="2000" dirty="0" err="1"/>
              <a:t>Zaken</a:t>
            </a:r>
            <a:endParaRPr lang="fr-BE" sz="2000" dirty="0">
              <a:solidFill>
                <a:schemeClr val="accent4"/>
              </a:solidFill>
            </a:endParaRPr>
          </a:p>
          <a:p>
            <a:pPr>
              <a:lnSpc>
                <a:spcPct val="150000"/>
              </a:lnSpc>
            </a:pPr>
            <a:r>
              <a:rPr lang="fr-BE" sz="2000" dirty="0" err="1"/>
              <a:t>Formulier</a:t>
            </a:r>
            <a:r>
              <a:rPr lang="fr-BE" sz="2000" dirty="0"/>
              <a:t> </a:t>
            </a:r>
            <a:r>
              <a:rPr lang="fr-BE" sz="2000" dirty="0" err="1"/>
              <a:t>wordt</a:t>
            </a:r>
            <a:r>
              <a:rPr lang="fr-BE" sz="2000" dirty="0"/>
              <a:t> </a:t>
            </a:r>
            <a:r>
              <a:rPr lang="fr-BE" sz="2000" dirty="0" err="1"/>
              <a:t>toegevoegd</a:t>
            </a:r>
            <a:r>
              <a:rPr lang="fr-BE" sz="2000" dirty="0"/>
              <a:t> </a:t>
            </a:r>
            <a:r>
              <a:rPr lang="fr-BE" sz="2000" dirty="0" err="1"/>
              <a:t>aan</a:t>
            </a:r>
            <a:r>
              <a:rPr lang="fr-BE" sz="2000" dirty="0"/>
              <a:t> de </a:t>
            </a:r>
            <a:r>
              <a:rPr lang="fr-BE" sz="2000" dirty="0" err="1"/>
              <a:t>oproepingsbrief</a:t>
            </a:r>
            <a:r>
              <a:rPr lang="fr-BE" sz="2000" dirty="0"/>
              <a:t> van de volmachtkrijger</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28</a:t>
            </a:fld>
            <a:endParaRPr lang="fr-BE"/>
          </a:p>
        </p:txBody>
      </p:sp>
    </p:spTree>
    <p:extLst>
      <p:ext uri="{BB962C8B-B14F-4D97-AF65-F5344CB8AC3E}">
        <p14:creationId xmlns:p14="http://schemas.microsoft.com/office/powerpoint/2010/main" val="1179057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9"/>
            <a:ext cx="10515600" cy="493998"/>
          </a:xfrm>
        </p:spPr>
        <p:txBody>
          <a:bodyPr>
            <a:normAutofit/>
          </a:bodyPr>
          <a:lstStyle/>
          <a:p>
            <a:pPr marL="0" indent="0">
              <a:buNone/>
            </a:pPr>
            <a:r>
              <a:rPr lang="fr-BE" sz="2400" b="1" dirty="0" err="1"/>
              <a:t>Stemming</a:t>
            </a:r>
            <a:r>
              <a:rPr lang="fr-BE" sz="2400" b="1" dirty="0"/>
              <a:t> per </a:t>
            </a:r>
            <a:r>
              <a:rPr lang="fr-BE" sz="2400" b="1" dirty="0" err="1"/>
              <a:t>volmacht</a:t>
            </a:r>
            <a:r>
              <a:rPr lang="fr-BE" sz="2400" b="1" dirty="0"/>
              <a:t>: </a:t>
            </a:r>
            <a:r>
              <a:rPr lang="fr-BE" sz="2400" b="1" dirty="0" err="1"/>
              <a:t>procedure</a:t>
            </a:r>
            <a:r>
              <a:rPr lang="fr-BE" sz="2400" b="1" dirty="0"/>
              <a:t> </a:t>
            </a:r>
          </a:p>
          <a:p>
            <a:pPr marL="0" indent="0">
              <a:buNone/>
            </a:pPr>
            <a:endParaRPr lang="fr-BE" sz="2400" dirty="0"/>
          </a:p>
        </p:txBody>
      </p:sp>
      <p:grpSp>
        <p:nvGrpSpPr>
          <p:cNvPr id="4" name="Groep 3"/>
          <p:cNvGrpSpPr/>
          <p:nvPr/>
        </p:nvGrpSpPr>
        <p:grpSpPr>
          <a:xfrm>
            <a:off x="201618" y="2423164"/>
            <a:ext cx="10251094" cy="2831792"/>
            <a:chOff x="201618" y="2423164"/>
            <a:chExt cx="10251094" cy="2831792"/>
          </a:xfrm>
        </p:grpSpPr>
        <p:sp>
          <p:nvSpPr>
            <p:cNvPr id="12" name="Vrije vorm 11"/>
            <p:cNvSpPr/>
            <p:nvPr/>
          </p:nvSpPr>
          <p:spPr>
            <a:xfrm>
              <a:off x="6398769" y="2446019"/>
              <a:ext cx="4053943" cy="2786082"/>
            </a:xfrm>
            <a:custGeom>
              <a:avLst/>
              <a:gdLst>
                <a:gd name="connsiteX0" fmla="*/ 0 w 4053943"/>
                <a:gd name="connsiteY0" fmla="*/ 417912 h 2786082"/>
                <a:gd name="connsiteX1" fmla="*/ 2660902 w 4053943"/>
                <a:gd name="connsiteY1" fmla="*/ 417912 h 2786082"/>
                <a:gd name="connsiteX2" fmla="*/ 2660902 w 4053943"/>
                <a:gd name="connsiteY2" fmla="*/ 0 h 2786082"/>
                <a:gd name="connsiteX3" fmla="*/ 4053943 w 4053943"/>
                <a:gd name="connsiteY3" fmla="*/ 1393041 h 2786082"/>
                <a:gd name="connsiteX4" fmla="*/ 2660902 w 4053943"/>
                <a:gd name="connsiteY4" fmla="*/ 2786082 h 2786082"/>
                <a:gd name="connsiteX5" fmla="*/ 2660902 w 4053943"/>
                <a:gd name="connsiteY5" fmla="*/ 2368170 h 2786082"/>
                <a:gd name="connsiteX6" fmla="*/ 0 w 4053943"/>
                <a:gd name="connsiteY6" fmla="*/ 2368170 h 2786082"/>
                <a:gd name="connsiteX7" fmla="*/ 0 w 4053943"/>
                <a:gd name="connsiteY7" fmla="*/ 417912 h 278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943" h="2786082">
                  <a:moveTo>
                    <a:pt x="0" y="417912"/>
                  </a:moveTo>
                  <a:lnTo>
                    <a:pt x="2660902" y="417912"/>
                  </a:lnTo>
                  <a:lnTo>
                    <a:pt x="2660902" y="0"/>
                  </a:lnTo>
                  <a:lnTo>
                    <a:pt x="4053943" y="1393041"/>
                  </a:lnTo>
                  <a:lnTo>
                    <a:pt x="2660902" y="2786082"/>
                  </a:lnTo>
                  <a:lnTo>
                    <a:pt x="2660902" y="2368170"/>
                  </a:lnTo>
                  <a:lnTo>
                    <a:pt x="0" y="2368170"/>
                  </a:lnTo>
                  <a:lnTo>
                    <a:pt x="0" y="417912"/>
                  </a:lnTo>
                  <a:close/>
                </a:path>
              </a:pathLst>
            </a:custGeom>
          </p:spPr>
          <p:style>
            <a:lnRef idx="1">
              <a:schemeClr val="lt1">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49046" tIns="426802" rIns="992909" bIns="426802" numCol="1" spcCol="1270" anchor="ctr" anchorCtr="0">
              <a:noAutofit/>
            </a:bodyPr>
            <a:lstStyle/>
            <a:p>
              <a:pPr lvl="0" algn="l" defTabSz="622300">
                <a:lnSpc>
                  <a:spcPct val="90000"/>
                </a:lnSpc>
                <a:spcBef>
                  <a:spcPct val="0"/>
                </a:spcBef>
                <a:spcAft>
                  <a:spcPct val="35000"/>
                </a:spcAft>
              </a:pPr>
              <a:r>
                <a:rPr lang="fr-FR" sz="1400" kern="1200" dirty="0"/>
                <a:t>De </a:t>
              </a:r>
              <a:r>
                <a:rPr lang="fr-FR" sz="1400" kern="1200" dirty="0" err="1"/>
                <a:t>volmachtkrijger</a:t>
              </a:r>
              <a:r>
                <a:rPr lang="fr-FR" sz="1400" kern="1200" dirty="0"/>
                <a:t> </a:t>
              </a:r>
              <a:r>
                <a:rPr lang="fr-FR" sz="1400" kern="1200" dirty="0" err="1"/>
                <a:t>moet</a:t>
              </a:r>
              <a:r>
                <a:rPr lang="fr-FR" sz="1400" kern="1200" dirty="0"/>
                <a:t> </a:t>
              </a:r>
              <a:r>
                <a:rPr lang="fr-FR" sz="1400" kern="1200" dirty="0" err="1"/>
                <a:t>volgende</a:t>
              </a:r>
              <a:r>
                <a:rPr lang="fr-FR" sz="1400" kern="1200" dirty="0"/>
                <a:t> </a:t>
              </a:r>
              <a:r>
                <a:rPr lang="fr-FR" sz="1400" kern="1200" dirty="0" err="1"/>
                <a:t>documenten</a:t>
              </a:r>
              <a:r>
                <a:rPr lang="fr-FR" sz="1400" kern="1200" dirty="0"/>
                <a:t> </a:t>
              </a:r>
              <a:r>
                <a:rPr lang="fr-FR" sz="1400" kern="1200" dirty="0" err="1"/>
                <a:t>voorleggen</a:t>
              </a:r>
              <a:r>
                <a:rPr lang="fr-FR" sz="1400" kern="1200" dirty="0"/>
                <a:t>:</a:t>
              </a:r>
            </a:p>
            <a:p>
              <a:pPr marL="114300" lvl="1" indent="-114300" algn="l" defTabSz="622300">
                <a:lnSpc>
                  <a:spcPct val="90000"/>
                </a:lnSpc>
                <a:spcBef>
                  <a:spcPct val="0"/>
                </a:spcBef>
                <a:spcAft>
                  <a:spcPct val="15000"/>
                </a:spcAft>
                <a:buChar char="••"/>
              </a:pPr>
              <a:r>
                <a:rPr lang="nl-NL" sz="1400" kern="1200" dirty="0"/>
                <a:t>De eigen oproepingsbrief die reeds is afgestempeld met de datumstempel</a:t>
              </a:r>
              <a:endParaRPr lang="fr-BE" sz="1400" kern="1200" dirty="0"/>
            </a:p>
            <a:p>
              <a:pPr marL="114300" lvl="1" indent="-114300" algn="l" defTabSz="622300">
                <a:lnSpc>
                  <a:spcPct val="90000"/>
                </a:lnSpc>
                <a:spcBef>
                  <a:spcPct val="0"/>
                </a:spcBef>
                <a:spcAft>
                  <a:spcPct val="15000"/>
                </a:spcAft>
                <a:buChar char="••"/>
              </a:pPr>
              <a:r>
                <a:rPr lang="nl-NL" sz="1400" kern="1200" dirty="0"/>
                <a:t>De volmacht </a:t>
              </a:r>
              <a:endParaRPr lang="nl-BE" sz="1400" kern="1200" dirty="0"/>
            </a:p>
            <a:p>
              <a:pPr marL="114300" lvl="1" indent="-114300" algn="l" defTabSz="622300">
                <a:lnSpc>
                  <a:spcPct val="90000"/>
                </a:lnSpc>
                <a:spcBef>
                  <a:spcPct val="0"/>
                </a:spcBef>
                <a:spcAft>
                  <a:spcPct val="15000"/>
                </a:spcAft>
                <a:buChar char="••"/>
              </a:pPr>
              <a:r>
                <a:rPr lang="nl-NL" sz="1400" kern="1200" dirty="0"/>
                <a:t>Zijn eigen identiteitskaart  </a:t>
              </a:r>
              <a:endParaRPr lang="nl-BE" sz="1400" kern="1200" dirty="0"/>
            </a:p>
          </p:txBody>
        </p:sp>
        <p:sp>
          <p:nvSpPr>
            <p:cNvPr id="5" name="Vrije vorm 4"/>
            <p:cNvSpPr/>
            <p:nvPr/>
          </p:nvSpPr>
          <p:spPr>
            <a:xfrm>
              <a:off x="1268332" y="2423164"/>
              <a:ext cx="3840553" cy="2831792"/>
            </a:xfrm>
            <a:custGeom>
              <a:avLst/>
              <a:gdLst>
                <a:gd name="connsiteX0" fmla="*/ 0 w 3840553"/>
                <a:gd name="connsiteY0" fmla="*/ 424769 h 2831792"/>
                <a:gd name="connsiteX1" fmla="*/ 2424657 w 3840553"/>
                <a:gd name="connsiteY1" fmla="*/ 424769 h 2831792"/>
                <a:gd name="connsiteX2" fmla="*/ 2424657 w 3840553"/>
                <a:gd name="connsiteY2" fmla="*/ 0 h 2831792"/>
                <a:gd name="connsiteX3" fmla="*/ 3840553 w 3840553"/>
                <a:gd name="connsiteY3" fmla="*/ 1415896 h 2831792"/>
                <a:gd name="connsiteX4" fmla="*/ 2424657 w 3840553"/>
                <a:gd name="connsiteY4" fmla="*/ 2831792 h 2831792"/>
                <a:gd name="connsiteX5" fmla="*/ 2424657 w 3840553"/>
                <a:gd name="connsiteY5" fmla="*/ 2407023 h 2831792"/>
                <a:gd name="connsiteX6" fmla="*/ 0 w 3840553"/>
                <a:gd name="connsiteY6" fmla="*/ 2407023 h 2831792"/>
                <a:gd name="connsiteX7" fmla="*/ 0 w 3840553"/>
                <a:gd name="connsiteY7" fmla="*/ 424769 h 283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553" h="2831792">
                  <a:moveTo>
                    <a:pt x="0" y="424769"/>
                  </a:moveTo>
                  <a:lnTo>
                    <a:pt x="2424657" y="424769"/>
                  </a:lnTo>
                  <a:lnTo>
                    <a:pt x="2424657" y="0"/>
                  </a:lnTo>
                  <a:lnTo>
                    <a:pt x="3840553" y="1415896"/>
                  </a:lnTo>
                  <a:lnTo>
                    <a:pt x="2424657" y="2831792"/>
                  </a:lnTo>
                  <a:lnTo>
                    <a:pt x="2424657" y="2407023"/>
                  </a:lnTo>
                  <a:lnTo>
                    <a:pt x="0" y="2407023"/>
                  </a:lnTo>
                  <a:lnTo>
                    <a:pt x="0" y="424769"/>
                  </a:lnTo>
                  <a:close/>
                </a:path>
              </a:pathLst>
            </a:custGeom>
          </p:spPr>
          <p:style>
            <a:lnRef idx="1">
              <a:schemeClr val="lt1">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8" tIns="433659" rIns="1008908" bIns="433659" numCol="1" spcCol="1270" anchor="ctr" anchorCtr="0">
              <a:noAutofit/>
            </a:bodyPr>
            <a:lstStyle/>
            <a:p>
              <a:pPr lvl="0" algn="ctr" defTabSz="622300">
                <a:lnSpc>
                  <a:spcPct val="90000"/>
                </a:lnSpc>
                <a:spcBef>
                  <a:spcPct val="0"/>
                </a:spcBef>
                <a:spcAft>
                  <a:spcPct val="35000"/>
                </a:spcAft>
              </a:pPr>
              <a:r>
                <a:rPr lang="fr-FR" sz="1400" kern="1200" dirty="0" err="1">
                  <a:solidFill>
                    <a:schemeClr val="tx1"/>
                  </a:solidFill>
                </a:rPr>
                <a:t>Zijn</a:t>
              </a:r>
              <a:r>
                <a:rPr lang="fr-FR" sz="1400" kern="1200" dirty="0">
                  <a:solidFill>
                    <a:schemeClr val="tx1"/>
                  </a:solidFill>
                </a:rPr>
                <a:t> </a:t>
              </a:r>
              <a:r>
                <a:rPr lang="fr-FR" sz="1400" kern="1200" dirty="0" err="1">
                  <a:solidFill>
                    <a:schemeClr val="tx1"/>
                  </a:solidFill>
                </a:rPr>
                <a:t>oproepingsbrief</a:t>
              </a:r>
              <a:r>
                <a:rPr lang="fr-FR" sz="1400" kern="1200" dirty="0">
                  <a:solidFill>
                    <a:schemeClr val="tx1"/>
                  </a:solidFill>
                </a:rPr>
                <a:t> </a:t>
              </a:r>
              <a:r>
                <a:rPr lang="fr-FR" sz="1400" kern="1200" dirty="0" err="1">
                  <a:solidFill>
                    <a:schemeClr val="tx1"/>
                  </a:solidFill>
                </a:rPr>
                <a:t>zal</a:t>
              </a:r>
              <a:r>
                <a:rPr lang="fr-FR" sz="1400" kern="1200" dirty="0">
                  <a:solidFill>
                    <a:schemeClr val="tx1"/>
                  </a:solidFill>
                </a:rPr>
                <a:t> dan </a:t>
              </a:r>
              <a:r>
                <a:rPr lang="fr-FR" sz="1400" kern="1200" dirty="0" err="1">
                  <a:solidFill>
                    <a:schemeClr val="tx1"/>
                  </a:solidFill>
                </a:rPr>
                <a:t>worden</a:t>
              </a:r>
              <a:r>
                <a:rPr lang="fr-FR" sz="1400" kern="1200" dirty="0">
                  <a:solidFill>
                    <a:schemeClr val="tx1"/>
                  </a:solidFill>
                </a:rPr>
                <a:t> </a:t>
              </a:r>
              <a:r>
                <a:rPr lang="fr-FR" sz="1400" kern="1200" dirty="0" err="1">
                  <a:solidFill>
                    <a:schemeClr val="tx1"/>
                  </a:solidFill>
                </a:rPr>
                <a:t>afgestempeld</a:t>
              </a:r>
              <a:r>
                <a:rPr lang="fr-FR" sz="1400" kern="1200" dirty="0">
                  <a:solidFill>
                    <a:schemeClr val="tx1"/>
                  </a:solidFill>
                </a:rPr>
                <a:t> met de </a:t>
              </a:r>
              <a:r>
                <a:rPr lang="fr-FR" sz="1400" kern="1200" dirty="0" err="1">
                  <a:solidFill>
                    <a:schemeClr val="tx1"/>
                  </a:solidFill>
                </a:rPr>
                <a:t>datumstempel</a:t>
              </a:r>
              <a:r>
                <a:rPr lang="fr-FR" sz="1400" kern="1200" dirty="0">
                  <a:solidFill>
                    <a:schemeClr val="tx1"/>
                  </a:solidFill>
                </a:rPr>
                <a:t>  </a:t>
              </a:r>
              <a:endParaRPr lang="fr-FR" sz="1400" kern="1200" dirty="0"/>
            </a:p>
          </p:txBody>
        </p:sp>
        <p:sp>
          <p:nvSpPr>
            <p:cNvPr id="6" name="Vrije vorm 5"/>
            <p:cNvSpPr/>
            <p:nvPr/>
          </p:nvSpPr>
          <p:spPr>
            <a:xfrm>
              <a:off x="201618" y="2843396"/>
              <a:ext cx="1991327" cy="1991327"/>
            </a:xfrm>
            <a:custGeom>
              <a:avLst/>
              <a:gdLst>
                <a:gd name="connsiteX0" fmla="*/ 0 w 1991327"/>
                <a:gd name="connsiteY0" fmla="*/ 995664 h 1991327"/>
                <a:gd name="connsiteX1" fmla="*/ 995664 w 1991327"/>
                <a:gd name="connsiteY1" fmla="*/ 0 h 1991327"/>
                <a:gd name="connsiteX2" fmla="*/ 1991328 w 1991327"/>
                <a:gd name="connsiteY2" fmla="*/ 995664 h 1991327"/>
                <a:gd name="connsiteX3" fmla="*/ 995664 w 1991327"/>
                <a:gd name="connsiteY3" fmla="*/ 1991328 h 1991327"/>
                <a:gd name="connsiteX4" fmla="*/ 0 w 1991327"/>
                <a:gd name="connsiteY4" fmla="*/ 995664 h 199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327" h="1991327">
                  <a:moveTo>
                    <a:pt x="0" y="995664"/>
                  </a:moveTo>
                  <a:cubicBezTo>
                    <a:pt x="0" y="445774"/>
                    <a:pt x="445774" y="0"/>
                    <a:pt x="995664" y="0"/>
                  </a:cubicBezTo>
                  <a:cubicBezTo>
                    <a:pt x="1545554" y="0"/>
                    <a:pt x="1991328" y="445774"/>
                    <a:pt x="1991328" y="995664"/>
                  </a:cubicBezTo>
                  <a:cubicBezTo>
                    <a:pt x="1991328" y="1545554"/>
                    <a:pt x="1545554" y="1991328"/>
                    <a:pt x="995664" y="1991328"/>
                  </a:cubicBezTo>
                  <a:cubicBezTo>
                    <a:pt x="445774" y="1991328"/>
                    <a:pt x="0" y="1545554"/>
                    <a:pt x="0" y="995664"/>
                  </a:cubicBezTo>
                  <a:close/>
                </a:path>
              </a:pathLst>
            </a:custGeom>
          </p:spPr>
          <p:style>
            <a:lnRef idx="0">
              <a:schemeClr val="lt1">
                <a:hueOff val="0"/>
                <a:satOff val="0"/>
                <a:lumOff val="0"/>
                <a:alphaOff val="0"/>
              </a:schemeClr>
            </a:lnRef>
            <a:fillRef idx="3">
              <a:schemeClr val="accent3">
                <a:alpha val="90000"/>
                <a:hueOff val="0"/>
                <a:satOff val="0"/>
                <a:lumOff val="0"/>
                <a:alphaOff val="0"/>
              </a:schemeClr>
            </a:fillRef>
            <a:effectRef idx="3">
              <a:schemeClr val="accent3">
                <a:alpha val="90000"/>
                <a:hueOff val="0"/>
                <a:satOff val="0"/>
                <a:lumOff val="0"/>
                <a:alphaOff val="0"/>
              </a:schemeClr>
            </a:effectRef>
            <a:fontRef idx="minor">
              <a:schemeClr val="lt1"/>
            </a:fontRef>
          </p:style>
          <p:txBody>
            <a:bodyPr spcFirstLastPara="0" vert="horz" wrap="square" lIns="300513" tIns="300513" rIns="300513" bIns="300513" numCol="1" spcCol="1270" anchor="ctr" anchorCtr="0">
              <a:noAutofit/>
            </a:bodyPr>
            <a:lstStyle/>
            <a:p>
              <a:pPr lvl="0" algn="ctr" defTabSz="622300">
                <a:lnSpc>
                  <a:spcPct val="90000"/>
                </a:lnSpc>
                <a:spcBef>
                  <a:spcPct val="0"/>
                </a:spcBef>
                <a:spcAft>
                  <a:spcPct val="35000"/>
                </a:spcAft>
              </a:pPr>
              <a:r>
                <a:rPr lang="fr-FR" sz="1400" kern="1200" dirty="0">
                  <a:solidFill>
                    <a:schemeClr val="tx1"/>
                  </a:solidFill>
                </a:rPr>
                <a:t>De </a:t>
              </a:r>
              <a:r>
                <a:rPr lang="fr-FR" sz="1400" kern="1200" dirty="0" err="1">
                  <a:solidFill>
                    <a:schemeClr val="tx1"/>
                  </a:solidFill>
                </a:rPr>
                <a:t>volmacht-krijger</a:t>
              </a:r>
              <a:r>
                <a:rPr lang="fr-FR" sz="1400" kern="1200" dirty="0">
                  <a:solidFill>
                    <a:schemeClr val="tx1"/>
                  </a:solidFill>
                </a:rPr>
                <a:t> </a:t>
              </a:r>
              <a:r>
                <a:rPr lang="fr-FR" sz="1400" kern="1200" dirty="0" err="1">
                  <a:solidFill>
                    <a:schemeClr val="tx1"/>
                  </a:solidFill>
                </a:rPr>
                <a:t>brengt</a:t>
              </a:r>
              <a:r>
                <a:rPr lang="fr-FR" sz="1400" kern="1200" dirty="0">
                  <a:solidFill>
                    <a:schemeClr val="tx1"/>
                  </a:solidFill>
                </a:rPr>
                <a:t> </a:t>
              </a:r>
              <a:r>
                <a:rPr lang="fr-FR" sz="1400" kern="1200" dirty="0" err="1">
                  <a:solidFill>
                    <a:schemeClr val="tx1"/>
                  </a:solidFill>
                </a:rPr>
                <a:t>eerst</a:t>
              </a:r>
              <a:r>
                <a:rPr lang="fr-FR" sz="1400" kern="1200" dirty="0">
                  <a:solidFill>
                    <a:schemeClr val="tx1"/>
                  </a:solidFill>
                </a:rPr>
                <a:t> </a:t>
              </a:r>
              <a:r>
                <a:rPr lang="fr-FR" sz="1400" kern="1200" dirty="0" err="1">
                  <a:solidFill>
                    <a:schemeClr val="tx1"/>
                  </a:solidFill>
                </a:rPr>
                <a:t>zijn</a:t>
              </a:r>
              <a:r>
                <a:rPr lang="fr-FR" sz="1400" kern="1200" dirty="0">
                  <a:solidFill>
                    <a:schemeClr val="tx1"/>
                  </a:solidFill>
                </a:rPr>
                <a:t> stem </a:t>
              </a:r>
              <a:r>
                <a:rPr lang="fr-FR" sz="1400" kern="1200" dirty="0" err="1">
                  <a:solidFill>
                    <a:schemeClr val="tx1"/>
                  </a:solidFill>
                </a:rPr>
                <a:t>uit</a:t>
              </a:r>
              <a:r>
                <a:rPr lang="fr-FR" sz="1400" kern="1200" dirty="0">
                  <a:solidFill>
                    <a:schemeClr val="tx1"/>
                  </a:solidFill>
                </a:rPr>
                <a:t> in </a:t>
              </a:r>
              <a:r>
                <a:rPr lang="fr-FR" sz="1400" kern="1200" dirty="0" err="1">
                  <a:solidFill>
                    <a:schemeClr val="tx1"/>
                  </a:solidFill>
                </a:rPr>
                <a:t>eigen</a:t>
              </a:r>
              <a:r>
                <a:rPr lang="fr-FR" sz="1400" kern="1200" dirty="0">
                  <a:solidFill>
                    <a:schemeClr val="tx1"/>
                  </a:solidFill>
                </a:rPr>
                <a:t> bureau</a:t>
              </a:r>
            </a:p>
          </p:txBody>
        </p:sp>
        <p:sp>
          <p:nvSpPr>
            <p:cNvPr id="13" name="Vrije vorm 12"/>
            <p:cNvSpPr/>
            <p:nvPr/>
          </p:nvSpPr>
          <p:spPr>
            <a:xfrm>
              <a:off x="5438751" y="2843396"/>
              <a:ext cx="1991327" cy="1991327"/>
            </a:xfrm>
            <a:custGeom>
              <a:avLst/>
              <a:gdLst>
                <a:gd name="connsiteX0" fmla="*/ 0 w 1991327"/>
                <a:gd name="connsiteY0" fmla="*/ 995664 h 1991327"/>
                <a:gd name="connsiteX1" fmla="*/ 995664 w 1991327"/>
                <a:gd name="connsiteY1" fmla="*/ 0 h 1991327"/>
                <a:gd name="connsiteX2" fmla="*/ 1991328 w 1991327"/>
                <a:gd name="connsiteY2" fmla="*/ 995664 h 1991327"/>
                <a:gd name="connsiteX3" fmla="*/ 995664 w 1991327"/>
                <a:gd name="connsiteY3" fmla="*/ 1991328 h 1991327"/>
                <a:gd name="connsiteX4" fmla="*/ 0 w 1991327"/>
                <a:gd name="connsiteY4" fmla="*/ 995664 h 199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327" h="1991327">
                  <a:moveTo>
                    <a:pt x="0" y="995664"/>
                  </a:moveTo>
                  <a:cubicBezTo>
                    <a:pt x="0" y="445774"/>
                    <a:pt x="445774" y="0"/>
                    <a:pt x="995664" y="0"/>
                  </a:cubicBezTo>
                  <a:cubicBezTo>
                    <a:pt x="1545554" y="0"/>
                    <a:pt x="1991328" y="445774"/>
                    <a:pt x="1991328" y="995664"/>
                  </a:cubicBezTo>
                  <a:cubicBezTo>
                    <a:pt x="1991328" y="1545554"/>
                    <a:pt x="1545554" y="1991328"/>
                    <a:pt x="995664" y="1991328"/>
                  </a:cubicBezTo>
                  <a:cubicBezTo>
                    <a:pt x="445774" y="1991328"/>
                    <a:pt x="0" y="1545554"/>
                    <a:pt x="0" y="995664"/>
                  </a:cubicBezTo>
                  <a:close/>
                </a:path>
              </a:pathLst>
            </a:custGeom>
          </p:spPr>
          <p:style>
            <a:lnRef idx="0">
              <a:schemeClr val="lt1">
                <a:hueOff val="0"/>
                <a:satOff val="0"/>
                <a:lumOff val="0"/>
                <a:alphaOff val="0"/>
              </a:schemeClr>
            </a:lnRef>
            <a:fillRef idx="3">
              <a:schemeClr val="accent3">
                <a:alpha val="90000"/>
                <a:hueOff val="0"/>
                <a:satOff val="0"/>
                <a:lumOff val="0"/>
                <a:alphaOff val="0"/>
              </a:schemeClr>
            </a:fillRef>
            <a:effectRef idx="3">
              <a:schemeClr val="accent3">
                <a:alpha val="90000"/>
                <a:hueOff val="0"/>
                <a:satOff val="0"/>
                <a:lumOff val="0"/>
                <a:alphaOff val="0"/>
              </a:schemeClr>
            </a:effectRef>
            <a:fontRef idx="minor">
              <a:schemeClr val="lt1"/>
            </a:fontRef>
          </p:style>
          <p:txBody>
            <a:bodyPr spcFirstLastPara="0" vert="horz" wrap="square" lIns="300513" tIns="300513" rIns="300513" bIns="300513" numCol="1" spcCol="1270" anchor="ctr" anchorCtr="0">
              <a:noAutofit/>
            </a:bodyPr>
            <a:lstStyle/>
            <a:p>
              <a:pPr algn="ctr" defTabSz="622300">
                <a:lnSpc>
                  <a:spcPct val="90000"/>
                </a:lnSpc>
                <a:spcBef>
                  <a:spcPct val="0"/>
                </a:spcBef>
                <a:spcAft>
                  <a:spcPct val="35000"/>
                </a:spcAft>
              </a:pPr>
              <a:r>
                <a:rPr lang="fr-BE" sz="1400" dirty="0">
                  <a:solidFill>
                    <a:schemeClr val="tx1"/>
                  </a:solidFill>
                </a:rPr>
                <a:t>De </a:t>
              </a:r>
              <a:r>
                <a:rPr lang="fr-BE" sz="1400" dirty="0" err="1">
                  <a:solidFill>
                    <a:schemeClr val="tx1"/>
                  </a:solidFill>
                </a:rPr>
                <a:t>volmachtkrijger</a:t>
              </a:r>
              <a:r>
                <a:rPr lang="fr-BE" sz="1400" dirty="0">
                  <a:solidFill>
                    <a:schemeClr val="tx1"/>
                  </a:solidFill>
                </a:rPr>
                <a:t> </a:t>
              </a:r>
              <a:r>
                <a:rPr lang="fr-BE" sz="1400" dirty="0" err="1">
                  <a:solidFill>
                    <a:schemeClr val="tx1"/>
                  </a:solidFill>
                </a:rPr>
                <a:t>oefent</a:t>
              </a:r>
              <a:r>
                <a:rPr lang="fr-BE" sz="1400" dirty="0">
                  <a:solidFill>
                    <a:schemeClr val="tx1"/>
                  </a:solidFill>
                </a:rPr>
                <a:t> </a:t>
              </a:r>
              <a:r>
                <a:rPr lang="fr-BE" sz="1400" dirty="0" err="1">
                  <a:solidFill>
                    <a:schemeClr val="tx1"/>
                  </a:solidFill>
                </a:rPr>
                <a:t>vervolgens</a:t>
              </a:r>
              <a:r>
                <a:rPr lang="fr-BE" sz="1400" dirty="0">
                  <a:solidFill>
                    <a:schemeClr val="tx1"/>
                  </a:solidFill>
                </a:rPr>
                <a:t> de </a:t>
              </a:r>
              <a:r>
                <a:rPr lang="fr-BE" sz="1400" dirty="0" err="1">
                  <a:solidFill>
                    <a:schemeClr val="tx1"/>
                  </a:solidFill>
                </a:rPr>
                <a:t>volmacht</a:t>
              </a:r>
              <a:r>
                <a:rPr lang="fr-BE" sz="1400" dirty="0">
                  <a:solidFill>
                    <a:schemeClr val="tx1"/>
                  </a:solidFill>
                </a:rPr>
                <a:t> </a:t>
              </a:r>
              <a:r>
                <a:rPr lang="fr-BE" sz="1400" dirty="0" err="1">
                  <a:solidFill>
                    <a:schemeClr val="tx1"/>
                  </a:solidFill>
                </a:rPr>
                <a:t>uit</a:t>
              </a:r>
              <a:r>
                <a:rPr lang="fr-BE" sz="1400" dirty="0">
                  <a:solidFill>
                    <a:schemeClr val="tx1"/>
                  </a:solidFill>
                </a:rPr>
                <a:t> in het </a:t>
              </a:r>
              <a:r>
                <a:rPr lang="fr-BE" sz="1400" dirty="0" err="1">
                  <a:solidFill>
                    <a:schemeClr val="tx1"/>
                  </a:solidFill>
                </a:rPr>
                <a:t>stembureau</a:t>
              </a:r>
              <a:r>
                <a:rPr lang="fr-BE" sz="1400" dirty="0">
                  <a:solidFill>
                    <a:schemeClr val="tx1"/>
                  </a:solidFill>
                </a:rPr>
                <a:t> van de </a:t>
              </a:r>
              <a:r>
                <a:rPr lang="fr-BE" sz="1400" dirty="0" err="1">
                  <a:solidFill>
                    <a:schemeClr val="tx1"/>
                  </a:solidFill>
                </a:rPr>
                <a:t>volmachtgever</a:t>
              </a:r>
              <a:endParaRPr lang="fr-BE" sz="1400" dirty="0">
                <a:solidFill>
                  <a:schemeClr val="tx1"/>
                </a:solidFill>
              </a:endParaRPr>
            </a:p>
          </p:txBody>
        </p:sp>
      </p:grpSp>
      <p:sp>
        <p:nvSpPr>
          <p:cNvPr id="8" name="ZoneTexte 7"/>
          <p:cNvSpPr txBox="1"/>
          <p:nvPr/>
        </p:nvSpPr>
        <p:spPr>
          <a:xfrm>
            <a:off x="10515158" y="3292052"/>
            <a:ext cx="1628421" cy="1015663"/>
          </a:xfrm>
          <a:prstGeom prst="rect">
            <a:avLst/>
          </a:prstGeom>
          <a:noFill/>
          <a:ln>
            <a:solidFill>
              <a:srgbClr val="FF0000"/>
            </a:solidFill>
            <a:prstDash val="lgDash"/>
          </a:ln>
        </p:spPr>
        <p:txBody>
          <a:bodyPr wrap="square" rtlCol="0">
            <a:spAutoFit/>
          </a:bodyPr>
          <a:lstStyle/>
          <a:p>
            <a:pPr algn="ctr"/>
            <a:r>
              <a:rPr lang="fr-BE" sz="1200" dirty="0"/>
              <a:t>De </a:t>
            </a:r>
            <a:r>
              <a:rPr lang="fr-BE" sz="1200" dirty="0" err="1"/>
              <a:t>oproepingsbrief</a:t>
            </a:r>
            <a:r>
              <a:rPr lang="fr-BE" sz="1200" dirty="0"/>
              <a:t> van de </a:t>
            </a:r>
            <a:r>
              <a:rPr lang="fr-BE" sz="1200" dirty="0" err="1"/>
              <a:t>volmachtkrijger</a:t>
            </a:r>
            <a:r>
              <a:rPr lang="fr-BE" sz="1200" dirty="0"/>
              <a:t> </a:t>
            </a:r>
            <a:r>
              <a:rPr lang="fr-BE" sz="1200" dirty="0" err="1"/>
              <a:t>wordt</a:t>
            </a:r>
            <a:r>
              <a:rPr lang="fr-BE" sz="1200" dirty="0"/>
              <a:t> </a:t>
            </a:r>
            <a:r>
              <a:rPr lang="fr-BE" sz="1200" dirty="0" err="1"/>
              <a:t>afgestempeld</a:t>
            </a:r>
            <a:r>
              <a:rPr lang="fr-BE" sz="1200" dirty="0"/>
              <a:t> met « </a:t>
            </a:r>
            <a:r>
              <a:rPr lang="fr-BE" sz="1200" dirty="0" err="1"/>
              <a:t>heeft</a:t>
            </a:r>
            <a:r>
              <a:rPr lang="fr-BE" sz="1200" dirty="0"/>
              <a:t> per </a:t>
            </a:r>
            <a:r>
              <a:rPr lang="fr-BE" sz="1200" dirty="0" err="1"/>
              <a:t>volmacht</a:t>
            </a:r>
            <a:r>
              <a:rPr lang="fr-BE" sz="1200" dirty="0"/>
              <a:t> </a:t>
            </a:r>
            <a:r>
              <a:rPr lang="fr-BE" sz="1200" dirty="0" err="1"/>
              <a:t>gestemd</a:t>
            </a:r>
            <a:r>
              <a:rPr lang="fr-BE" sz="1200" dirty="0"/>
              <a:t> »</a:t>
            </a:r>
          </a:p>
        </p:txBody>
      </p:sp>
      <p:sp>
        <p:nvSpPr>
          <p:cNvPr id="2" name="Rectangle 1"/>
          <p:cNvSpPr/>
          <p:nvPr/>
        </p:nvSpPr>
        <p:spPr>
          <a:xfrm>
            <a:off x="3094275" y="5501000"/>
            <a:ext cx="7011833" cy="1323439"/>
          </a:xfrm>
          <a:prstGeom prst="rect">
            <a:avLst/>
          </a:prstGeom>
          <a:ln w="19050">
            <a:solidFill>
              <a:srgbClr val="FF0000"/>
            </a:solidFill>
          </a:ln>
        </p:spPr>
        <p:txBody>
          <a:bodyPr wrap="square">
            <a:spAutoFit/>
          </a:bodyPr>
          <a:lstStyle/>
          <a:p>
            <a:r>
              <a:rPr lang="nl-NL" sz="1600" dirty="0"/>
              <a:t>De voorzitter mag in geen enkel geval beslissen over de gegrondheid van een volmacht. </a:t>
            </a:r>
          </a:p>
          <a:p>
            <a:endParaRPr lang="nl-NL" sz="1600" dirty="0"/>
          </a:p>
          <a:p>
            <a:r>
              <a:rPr lang="nl-NL" sz="1600" dirty="0"/>
              <a:t>De taak van de voorzitter beperkt zich ertoe na te gaan of de </a:t>
            </a:r>
            <a:r>
              <a:rPr lang="nl-NL" sz="1600" dirty="0" err="1"/>
              <a:t>volmachtkrijger</a:t>
            </a:r>
            <a:r>
              <a:rPr lang="nl-NL" sz="1600" dirty="0"/>
              <a:t> in het bezit is van de nodige documenten.</a:t>
            </a:r>
            <a:endParaRPr lang="nl-BE" sz="1600" dirty="0"/>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29</a:t>
            </a:fld>
            <a:endParaRPr lang="fr-BE"/>
          </a:p>
        </p:txBody>
      </p:sp>
    </p:spTree>
    <p:extLst>
      <p:ext uri="{BB962C8B-B14F-4D97-AF65-F5344CB8AC3E}">
        <p14:creationId xmlns:p14="http://schemas.microsoft.com/office/powerpoint/2010/main" val="212979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BE" sz="2400" b="1" dirty="0" err="1"/>
              <a:t>Samenstelling</a:t>
            </a:r>
            <a:endParaRPr lang="fr-BE" sz="2400" b="1" dirty="0"/>
          </a:p>
          <a:p>
            <a:pPr marL="0" indent="0" algn="ctr">
              <a:buNone/>
            </a:pPr>
            <a:r>
              <a:rPr lang="fr-BE" sz="2400" dirty="0"/>
              <a:t>= 1 </a:t>
            </a:r>
            <a:r>
              <a:rPr lang="fr-BE" sz="2400" dirty="0" err="1"/>
              <a:t>voorzitter</a:t>
            </a:r>
            <a:r>
              <a:rPr lang="fr-BE" sz="2400" dirty="0"/>
              <a:t> en </a:t>
            </a:r>
            <a:r>
              <a:rPr lang="fr-BE" sz="2400" dirty="0">
                <a:uFill>
                  <a:solidFill>
                    <a:schemeClr val="accent6"/>
                  </a:solidFill>
                </a:uFill>
              </a:rPr>
              <a:t>4 of 5 </a:t>
            </a:r>
            <a:r>
              <a:rPr lang="fr-BE" sz="2400" dirty="0" err="1">
                <a:uFill>
                  <a:solidFill>
                    <a:schemeClr val="accent6"/>
                  </a:solidFill>
                </a:uFill>
              </a:rPr>
              <a:t>bijzitters</a:t>
            </a:r>
            <a:r>
              <a:rPr lang="fr-BE" sz="2400" dirty="0">
                <a:uFill>
                  <a:solidFill>
                    <a:schemeClr val="accent6"/>
                  </a:solidFill>
                </a:uFill>
              </a:rPr>
              <a:t> </a:t>
            </a:r>
          </a:p>
          <a:p>
            <a:pPr marL="0" indent="0" algn="ctr">
              <a:buNone/>
            </a:pPr>
            <a:r>
              <a:rPr lang="fr-BE" sz="1600" dirty="0">
                <a:solidFill>
                  <a:schemeClr val="dk1"/>
                </a:solidFill>
              </a:rPr>
              <a:t>(5de </a:t>
            </a:r>
            <a:r>
              <a:rPr lang="fr-BE" sz="1600" dirty="0" err="1">
                <a:solidFill>
                  <a:schemeClr val="dk1"/>
                </a:solidFill>
              </a:rPr>
              <a:t>bijzitter</a:t>
            </a:r>
            <a:r>
              <a:rPr lang="fr-BE" sz="1600" dirty="0">
                <a:solidFill>
                  <a:schemeClr val="dk1"/>
                </a:solidFill>
              </a:rPr>
              <a:t> </a:t>
            </a:r>
            <a:r>
              <a:rPr lang="fr-BE" sz="1600" dirty="0" err="1">
                <a:solidFill>
                  <a:schemeClr val="dk1"/>
                </a:solidFill>
              </a:rPr>
              <a:t>is</a:t>
            </a:r>
            <a:r>
              <a:rPr lang="fr-BE" sz="1600" dirty="0">
                <a:solidFill>
                  <a:schemeClr val="dk1"/>
                </a:solidFill>
              </a:rPr>
              <a:t> </a:t>
            </a:r>
            <a:r>
              <a:rPr lang="fr-BE" sz="1600" dirty="0" err="1">
                <a:solidFill>
                  <a:schemeClr val="dk1"/>
                </a:solidFill>
              </a:rPr>
              <a:t>optioneel</a:t>
            </a:r>
            <a:r>
              <a:rPr lang="fr-BE" sz="1600" dirty="0">
                <a:solidFill>
                  <a:schemeClr val="dk1"/>
                </a:solidFill>
              </a:rPr>
              <a:t> in </a:t>
            </a:r>
            <a:r>
              <a:rPr lang="fr-BE" sz="1600" dirty="0" err="1">
                <a:solidFill>
                  <a:schemeClr val="dk1"/>
                </a:solidFill>
              </a:rPr>
              <a:t>geval</a:t>
            </a:r>
            <a:r>
              <a:rPr lang="fr-BE" sz="1600" dirty="0">
                <a:solidFill>
                  <a:schemeClr val="dk1"/>
                </a:solidFill>
              </a:rPr>
              <a:t> van </a:t>
            </a:r>
            <a:r>
              <a:rPr lang="fr-BE" sz="1600" dirty="0" err="1">
                <a:solidFill>
                  <a:schemeClr val="dk1"/>
                </a:solidFill>
              </a:rPr>
              <a:t>meer</a:t>
            </a:r>
            <a:r>
              <a:rPr lang="fr-BE" sz="1600" dirty="0">
                <a:solidFill>
                  <a:schemeClr val="dk1"/>
                </a:solidFill>
              </a:rPr>
              <a:t> dan 800 </a:t>
            </a:r>
            <a:r>
              <a:rPr lang="fr-BE" sz="1600" dirty="0" err="1">
                <a:solidFill>
                  <a:schemeClr val="dk1"/>
                </a:solidFill>
              </a:rPr>
              <a:t>kiezers</a:t>
            </a:r>
            <a:r>
              <a:rPr lang="fr-BE" sz="1600" dirty="0">
                <a:solidFill>
                  <a:schemeClr val="dk1"/>
                </a:solidFill>
              </a:rPr>
              <a:t>)</a:t>
            </a:r>
          </a:p>
          <a:p>
            <a:pPr marL="0" indent="0" algn="ctr">
              <a:buNone/>
            </a:pPr>
            <a:endParaRPr lang="fr-FR" dirty="0"/>
          </a:p>
          <a:p>
            <a:pPr marL="0" indent="0">
              <a:buNone/>
            </a:pPr>
            <a:endParaRPr lang="fr-FR" sz="2000" dirty="0"/>
          </a:p>
          <a:p>
            <a:pPr marL="0" indent="0" algn="ctr">
              <a:buNone/>
            </a:pPr>
            <a:r>
              <a:rPr lang="fr-FR" sz="1600" dirty="0"/>
              <a:t>+</a:t>
            </a:r>
          </a:p>
          <a:p>
            <a:pPr marL="0" indent="0" algn="ctr">
              <a:buNone/>
            </a:pPr>
            <a:r>
              <a:rPr lang="fr-FR" sz="2400" dirty="0" err="1"/>
              <a:t>Secretaris</a:t>
            </a:r>
            <a:endParaRPr lang="fr-FR" sz="2400" dirty="0"/>
          </a:p>
          <a:p>
            <a:pPr marL="0" indent="0">
              <a:buNone/>
            </a:pPr>
            <a:endParaRPr lang="fr-FR" sz="2400" dirty="0"/>
          </a:p>
        </p:txBody>
      </p:sp>
      <p:sp>
        <p:nvSpPr>
          <p:cNvPr id="8" name="ZoneTexte 7"/>
          <p:cNvSpPr txBox="1"/>
          <p:nvPr/>
        </p:nvSpPr>
        <p:spPr>
          <a:xfrm>
            <a:off x="4077526" y="3080453"/>
            <a:ext cx="425812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600" dirty="0" err="1"/>
              <a:t>Aangewezen</a:t>
            </a:r>
            <a:r>
              <a:rPr lang="fr-FR" sz="1600" dirty="0"/>
              <a:t> </a:t>
            </a:r>
            <a:r>
              <a:rPr lang="fr-FR" sz="1600" dirty="0" err="1"/>
              <a:t>door</a:t>
            </a:r>
            <a:r>
              <a:rPr lang="fr-FR" sz="1600" dirty="0"/>
              <a:t> de </a:t>
            </a:r>
            <a:r>
              <a:rPr lang="fr-FR" sz="1600" dirty="0" err="1"/>
              <a:t>voorzitter</a:t>
            </a:r>
            <a:r>
              <a:rPr lang="fr-FR" sz="1600" dirty="0"/>
              <a:t> </a:t>
            </a:r>
            <a:r>
              <a:rPr lang="fr-FR" sz="1600" dirty="0" smtClean="0"/>
              <a:t>van het </a:t>
            </a:r>
            <a:r>
              <a:rPr lang="fr-FR" sz="1600" dirty="0" err="1" smtClean="0"/>
              <a:t>kantonhoofdbureau</a:t>
            </a:r>
            <a:r>
              <a:rPr lang="fr-FR" sz="1600" dirty="0" smtClean="0"/>
              <a:t> </a:t>
            </a:r>
            <a:r>
              <a:rPr lang="fr-FR" sz="1600" dirty="0"/>
              <a:t>(</a:t>
            </a:r>
            <a:r>
              <a:rPr lang="fr-FR" sz="1600" dirty="0" err="1"/>
              <a:t>ten</a:t>
            </a:r>
            <a:r>
              <a:rPr lang="fr-FR" sz="1600" dirty="0"/>
              <a:t> </a:t>
            </a:r>
            <a:r>
              <a:rPr lang="fr-FR" sz="1600" dirty="0" err="1"/>
              <a:t>laatste</a:t>
            </a:r>
            <a:r>
              <a:rPr lang="fr-FR" sz="1600" dirty="0"/>
              <a:t> op 6 </a:t>
            </a:r>
            <a:r>
              <a:rPr lang="fr-FR" sz="1600" dirty="0" err="1"/>
              <a:t>juni</a:t>
            </a:r>
            <a:r>
              <a:rPr lang="fr-FR" sz="1600" dirty="0"/>
              <a:t> 2024, of </a:t>
            </a:r>
            <a:r>
              <a:rPr lang="fr-FR" sz="1600" dirty="0" err="1"/>
              <a:t>drie</a:t>
            </a:r>
            <a:r>
              <a:rPr lang="fr-FR" sz="1600" dirty="0"/>
              <a:t> </a:t>
            </a:r>
            <a:r>
              <a:rPr lang="fr-FR" sz="1600" dirty="0" err="1"/>
              <a:t>dagen</a:t>
            </a:r>
            <a:r>
              <a:rPr lang="fr-FR" sz="1600" dirty="0"/>
              <a:t> </a:t>
            </a:r>
            <a:r>
              <a:rPr lang="fr-FR" sz="1600" dirty="0" err="1"/>
              <a:t>voor</a:t>
            </a:r>
            <a:r>
              <a:rPr lang="fr-FR" sz="1600" dirty="0"/>
              <a:t> de verkiezingen)</a:t>
            </a:r>
            <a:endParaRPr lang="fr-BE" sz="1600" dirty="0"/>
          </a:p>
        </p:txBody>
      </p:sp>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ZoneTexte 7"/>
          <p:cNvSpPr txBox="1"/>
          <p:nvPr/>
        </p:nvSpPr>
        <p:spPr>
          <a:xfrm>
            <a:off x="4077526" y="4751819"/>
            <a:ext cx="425812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600" dirty="0" err="1"/>
              <a:t>Aangewezen</a:t>
            </a:r>
            <a:r>
              <a:rPr lang="fr-FR" sz="1600" dirty="0"/>
              <a:t> </a:t>
            </a:r>
            <a:r>
              <a:rPr lang="fr-FR" sz="1600" dirty="0" err="1"/>
              <a:t>door</a:t>
            </a:r>
            <a:r>
              <a:rPr lang="fr-FR" sz="1600" dirty="0"/>
              <a:t> de </a:t>
            </a:r>
            <a:r>
              <a:rPr lang="fr-FR" sz="1600" dirty="0" err="1"/>
              <a:t>voorzitter</a:t>
            </a:r>
            <a:r>
              <a:rPr lang="fr-FR" sz="1600" dirty="0"/>
              <a:t> van het </a:t>
            </a:r>
            <a:r>
              <a:rPr lang="fr-FR" sz="1600" dirty="0" err="1"/>
              <a:t>stembureau</a:t>
            </a:r>
            <a:endParaRPr lang="fr-FR" sz="1600" dirty="0"/>
          </a:p>
          <a:p>
            <a:pPr algn="ctr"/>
            <a:r>
              <a:rPr lang="fr-FR" sz="1600" dirty="0"/>
              <a:t>(</a:t>
            </a:r>
            <a:r>
              <a:rPr lang="fr-FR" sz="1600" dirty="0" err="1"/>
              <a:t>kiezer</a:t>
            </a:r>
            <a:r>
              <a:rPr lang="fr-FR" sz="1600" dirty="0"/>
              <a:t> </a:t>
            </a:r>
            <a:r>
              <a:rPr lang="fr-FR" sz="1600" dirty="0" err="1"/>
              <a:t>uit</a:t>
            </a:r>
            <a:r>
              <a:rPr lang="fr-FR" sz="1600" dirty="0"/>
              <a:t> de </a:t>
            </a:r>
            <a:r>
              <a:rPr lang="fr-FR" sz="1600" dirty="0" err="1"/>
              <a:t>kieskring</a:t>
            </a:r>
            <a:r>
              <a:rPr lang="fr-FR" sz="1600" dirty="0"/>
              <a:t>)</a:t>
            </a:r>
            <a:endParaRPr lang="fr-BE" sz="16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a:t>
            </a:fld>
            <a:endParaRPr lang="fr-BE"/>
          </a:p>
        </p:txBody>
      </p:sp>
      <p:sp>
        <p:nvSpPr>
          <p:cNvPr id="4" name="Tekstvak 3"/>
          <p:cNvSpPr txBox="1"/>
          <p:nvPr/>
        </p:nvSpPr>
        <p:spPr>
          <a:xfrm>
            <a:off x="912716" y="5798145"/>
            <a:ext cx="10747612" cy="923330"/>
          </a:xfrm>
          <a:prstGeom prst="rect">
            <a:avLst/>
          </a:prstGeom>
          <a:noFill/>
        </p:spPr>
        <p:txBody>
          <a:bodyPr wrap="square" rtlCol="0">
            <a:spAutoFit/>
          </a:bodyPr>
          <a:lstStyle/>
          <a:p>
            <a:r>
              <a:rPr lang="fr-FR" dirty="0" err="1"/>
              <a:t>Leden</a:t>
            </a:r>
            <a:r>
              <a:rPr lang="fr-FR" dirty="0"/>
              <a:t> van </a:t>
            </a:r>
            <a:r>
              <a:rPr lang="fr-FR" dirty="0" err="1"/>
              <a:t>een</a:t>
            </a:r>
            <a:r>
              <a:rPr lang="fr-FR" dirty="0"/>
              <a:t> </a:t>
            </a:r>
            <a:r>
              <a:rPr lang="fr-FR" dirty="0" err="1"/>
              <a:t>stembureau</a:t>
            </a:r>
            <a:r>
              <a:rPr lang="fr-FR" dirty="0"/>
              <a:t> </a:t>
            </a:r>
            <a:r>
              <a:rPr lang="fr-FR" dirty="0" err="1"/>
              <a:t>mogen</a:t>
            </a:r>
            <a:r>
              <a:rPr lang="fr-FR" dirty="0"/>
              <a:t> </a:t>
            </a:r>
            <a:r>
              <a:rPr lang="fr-FR" dirty="0" err="1"/>
              <a:t>geen</a:t>
            </a:r>
            <a:r>
              <a:rPr lang="fr-FR" dirty="0"/>
              <a:t> </a:t>
            </a:r>
            <a:r>
              <a:rPr lang="fr-FR" dirty="0" err="1"/>
              <a:t>kandidaat</a:t>
            </a:r>
            <a:r>
              <a:rPr lang="fr-FR" dirty="0"/>
              <a:t> </a:t>
            </a:r>
            <a:r>
              <a:rPr lang="fr-FR" dirty="0" err="1"/>
              <a:t>zijn</a:t>
            </a:r>
            <a:r>
              <a:rPr lang="fr-FR" dirty="0"/>
              <a:t> </a:t>
            </a:r>
            <a:r>
              <a:rPr lang="fr-FR" dirty="0" err="1"/>
              <a:t>voor</a:t>
            </a:r>
            <a:r>
              <a:rPr lang="fr-FR" dirty="0"/>
              <a:t> de verkiezingen van 9 </a:t>
            </a:r>
            <a:r>
              <a:rPr lang="fr-FR" dirty="0" err="1"/>
              <a:t>juni</a:t>
            </a:r>
            <a:r>
              <a:rPr lang="fr-FR" dirty="0"/>
              <a:t> 2024</a:t>
            </a:r>
          </a:p>
          <a:p>
            <a:endParaRPr lang="fr-FR" dirty="0"/>
          </a:p>
          <a:p>
            <a:endParaRPr lang="nl-BE" dirty="0"/>
          </a:p>
        </p:txBody>
      </p:sp>
    </p:spTree>
    <p:extLst>
      <p:ext uri="{BB962C8B-B14F-4D97-AF65-F5344CB8AC3E}">
        <p14:creationId xmlns:p14="http://schemas.microsoft.com/office/powerpoint/2010/main" val="1514230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9"/>
            <a:ext cx="10515600" cy="493998"/>
          </a:xfrm>
        </p:spPr>
        <p:txBody>
          <a:bodyPr>
            <a:normAutofit/>
          </a:bodyPr>
          <a:lstStyle/>
          <a:p>
            <a:pPr marL="0" indent="0">
              <a:buNone/>
            </a:pPr>
            <a:r>
              <a:rPr lang="fr-BE" sz="2400" b="1" dirty="0" err="1"/>
              <a:t>Stemming</a:t>
            </a:r>
            <a:r>
              <a:rPr lang="fr-BE" sz="2400" b="1" dirty="0"/>
              <a:t> per </a:t>
            </a:r>
            <a:r>
              <a:rPr lang="fr-BE" sz="2400" b="1" dirty="0" err="1"/>
              <a:t>volmacht</a:t>
            </a:r>
            <a:r>
              <a:rPr lang="fr-BE" sz="2400" b="1" dirty="0"/>
              <a:t>: </a:t>
            </a:r>
            <a:r>
              <a:rPr lang="fr-BE" sz="2400" b="1" dirty="0" err="1"/>
              <a:t>procedure</a:t>
            </a:r>
            <a:r>
              <a:rPr lang="fr-BE" sz="2400" b="1" dirty="0"/>
              <a:t> </a:t>
            </a:r>
          </a:p>
          <a:p>
            <a:pPr marL="0" indent="0">
              <a:buNone/>
            </a:pPr>
            <a:endParaRPr lang="fr-BE" sz="2400" dirty="0"/>
          </a:p>
        </p:txBody>
      </p:sp>
      <p:graphicFrame>
        <p:nvGraphicFramePr>
          <p:cNvPr id="8" name="Diagramme 7"/>
          <p:cNvGraphicFramePr/>
          <p:nvPr>
            <p:extLst>
              <p:ext uri="{D42A27DB-BD31-4B8C-83A1-F6EECF244321}">
                <p14:modId xmlns:p14="http://schemas.microsoft.com/office/powerpoint/2010/main" val="734808408"/>
              </p:ext>
            </p:extLst>
          </p:nvPr>
        </p:nvGraphicFramePr>
        <p:xfrm>
          <a:off x="889990" y="2447778"/>
          <a:ext cx="10654332" cy="313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30</a:t>
            </a:fld>
            <a:endParaRPr lang="fr-BE"/>
          </a:p>
        </p:txBody>
      </p:sp>
    </p:spTree>
    <p:extLst>
      <p:ext uri="{BB962C8B-B14F-4D97-AF65-F5344CB8AC3E}">
        <p14:creationId xmlns:p14="http://schemas.microsoft.com/office/powerpoint/2010/main" val="2758917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9"/>
            <a:ext cx="10515600" cy="493998"/>
          </a:xfrm>
        </p:spPr>
        <p:txBody>
          <a:bodyPr>
            <a:normAutofit/>
          </a:bodyPr>
          <a:lstStyle/>
          <a:p>
            <a:pPr marL="0" indent="0">
              <a:buNone/>
            </a:pPr>
            <a:r>
              <a:rPr lang="fr-BE" sz="2400" b="1" dirty="0" err="1"/>
              <a:t>Stemming</a:t>
            </a:r>
            <a:r>
              <a:rPr lang="fr-BE" sz="2400" b="1" dirty="0"/>
              <a:t> per </a:t>
            </a:r>
            <a:r>
              <a:rPr lang="fr-BE" sz="2400" b="1" dirty="0" err="1"/>
              <a:t>volmacht</a:t>
            </a:r>
            <a:r>
              <a:rPr lang="fr-BE" sz="2400" b="1" dirty="0"/>
              <a:t>: </a:t>
            </a:r>
            <a:r>
              <a:rPr lang="fr-BE" sz="2400" b="1" dirty="0" err="1"/>
              <a:t>procedure</a:t>
            </a:r>
            <a:r>
              <a:rPr lang="fr-BE" sz="2400" b="1" dirty="0"/>
              <a:t> </a:t>
            </a:r>
          </a:p>
          <a:p>
            <a:pPr marL="0" indent="0">
              <a:buNone/>
            </a:pPr>
            <a:endParaRPr lang="fr-BE" sz="2400" dirty="0"/>
          </a:p>
        </p:txBody>
      </p:sp>
      <p:graphicFrame>
        <p:nvGraphicFramePr>
          <p:cNvPr id="7" name="Diagramme 6"/>
          <p:cNvGraphicFramePr/>
          <p:nvPr>
            <p:extLst>
              <p:ext uri="{D42A27DB-BD31-4B8C-83A1-F6EECF244321}">
                <p14:modId xmlns:p14="http://schemas.microsoft.com/office/powerpoint/2010/main" val="2956069870"/>
              </p:ext>
            </p:extLst>
          </p:nvPr>
        </p:nvGraphicFramePr>
        <p:xfrm>
          <a:off x="889990" y="2098767"/>
          <a:ext cx="10654332" cy="3481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1"/>
          <p:cNvSpPr txBox="1"/>
          <p:nvPr/>
        </p:nvSpPr>
        <p:spPr>
          <a:xfrm>
            <a:off x="1208598" y="2464904"/>
            <a:ext cx="9104244" cy="1477328"/>
          </a:xfrm>
          <a:prstGeom prst="rect">
            <a:avLst/>
          </a:prstGeom>
          <a:noFill/>
        </p:spPr>
        <p:txBody>
          <a:bodyPr wrap="square" rtlCol="0">
            <a:spAutoFit/>
          </a:bodyPr>
          <a:lstStyle/>
          <a:p>
            <a:pPr marL="285750" indent="-285750">
              <a:buFont typeface="Arial" panose="020B0604020202020204" pitchFamily="34" charset="0"/>
              <a:buChar char="•"/>
            </a:pPr>
            <a:r>
              <a:rPr lang="nl-BE" dirty="0"/>
              <a:t>Steek de volmacht in de hiervoor bestemde omslag</a:t>
            </a:r>
          </a:p>
          <a:p>
            <a:endParaRPr lang="nl-BE" dirty="0"/>
          </a:p>
          <a:p>
            <a:pPr marL="285750" indent="-285750">
              <a:buFont typeface="Arial" panose="020B0604020202020204" pitchFamily="34" charset="0"/>
              <a:buChar char="•"/>
            </a:pPr>
            <a:r>
              <a:rPr lang="nl-NL" dirty="0"/>
              <a:t>Op de aanstiplijst zal achter de naam van de volmachtgever een “V” moeten worden geplaatst</a:t>
            </a:r>
            <a:endParaRPr lang="nl-BE" dirty="0"/>
          </a:p>
          <a:p>
            <a:endParaRPr lang="nl-BE" dirty="0"/>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31</a:t>
            </a:fld>
            <a:endParaRPr lang="fr-BE"/>
          </a:p>
        </p:txBody>
      </p:sp>
    </p:spTree>
    <p:extLst>
      <p:ext uri="{BB962C8B-B14F-4D97-AF65-F5344CB8AC3E}">
        <p14:creationId xmlns:p14="http://schemas.microsoft.com/office/powerpoint/2010/main" val="58610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1" name="Espace réservé du contenu 2"/>
          <p:cNvSpPr>
            <a:spLocks noGrp="1"/>
          </p:cNvSpPr>
          <p:nvPr>
            <p:ph idx="1"/>
          </p:nvPr>
        </p:nvSpPr>
        <p:spPr>
          <a:xfrm>
            <a:off x="952500" y="1497707"/>
            <a:ext cx="10893136" cy="5223767"/>
          </a:xfrm>
        </p:spPr>
        <p:txBody>
          <a:bodyPr>
            <a:normAutofit/>
          </a:bodyPr>
          <a:lstStyle/>
          <a:p>
            <a:pPr marL="0" indent="0">
              <a:buNone/>
            </a:pPr>
            <a:r>
              <a:rPr lang="fr-BE" sz="2400" b="1" dirty="0" err="1"/>
              <a:t>Rol</a:t>
            </a:r>
            <a:r>
              <a:rPr lang="fr-BE" sz="2400" b="1" dirty="0"/>
              <a:t> van het </a:t>
            </a:r>
            <a:r>
              <a:rPr lang="fr-BE" sz="2400" b="1" dirty="0" err="1"/>
              <a:t>College</a:t>
            </a:r>
            <a:r>
              <a:rPr lang="fr-BE" sz="2400" b="1" dirty="0"/>
              <a:t> van </a:t>
            </a:r>
            <a:r>
              <a:rPr lang="fr-BE" sz="2400" b="1" dirty="0" err="1"/>
              <a:t>deskundigen</a:t>
            </a:r>
            <a:endParaRPr lang="fr-BE" sz="2400" b="1" dirty="0"/>
          </a:p>
          <a:p>
            <a:pPr marL="0" indent="0">
              <a:lnSpc>
                <a:spcPct val="150000"/>
              </a:lnSpc>
              <a:buNone/>
            </a:pPr>
            <a:r>
              <a:rPr lang="fr-BE" sz="1500" b="1" dirty="0" err="1"/>
              <a:t>Jouw</a:t>
            </a:r>
            <a:r>
              <a:rPr lang="fr-BE" sz="1500" b="1" dirty="0"/>
              <a:t> bureau kan het </a:t>
            </a:r>
            <a:r>
              <a:rPr lang="fr-BE" sz="1500" b="1" dirty="0" err="1"/>
              <a:t>bezoek</a:t>
            </a:r>
            <a:r>
              <a:rPr lang="fr-BE" sz="1500" b="1" dirty="0"/>
              <a:t> </a:t>
            </a:r>
            <a:r>
              <a:rPr lang="fr-BE" sz="1500" b="1" dirty="0" err="1"/>
              <a:t>krijgen</a:t>
            </a:r>
            <a:r>
              <a:rPr lang="fr-BE" sz="1500" b="1" dirty="0"/>
              <a:t> van </a:t>
            </a:r>
            <a:r>
              <a:rPr lang="fr-BE" sz="1500" b="1" dirty="0" err="1"/>
              <a:t>één</a:t>
            </a:r>
            <a:r>
              <a:rPr lang="fr-BE" sz="1500" b="1" dirty="0"/>
              <a:t> van de </a:t>
            </a:r>
            <a:r>
              <a:rPr lang="fr-BE" sz="1500" b="1" dirty="0" err="1"/>
              <a:t>leden</a:t>
            </a:r>
            <a:r>
              <a:rPr lang="fr-BE" sz="1500" b="1" dirty="0"/>
              <a:t> van het </a:t>
            </a:r>
            <a:r>
              <a:rPr lang="fr-BE" sz="1500" b="1" dirty="0" err="1"/>
              <a:t>College</a:t>
            </a:r>
            <a:r>
              <a:rPr lang="fr-BE" sz="1500" b="1" dirty="0"/>
              <a:t> van </a:t>
            </a:r>
            <a:r>
              <a:rPr lang="fr-BE" sz="1500" b="1" dirty="0" err="1"/>
              <a:t>deskundigen</a:t>
            </a:r>
            <a:r>
              <a:rPr lang="fr-BE" sz="1500" b="1" dirty="0"/>
              <a:t>: </a:t>
            </a:r>
          </a:p>
          <a:p>
            <a:pPr>
              <a:lnSpc>
                <a:spcPct val="110000"/>
              </a:lnSpc>
            </a:pPr>
            <a:r>
              <a:rPr lang="fr-BE" sz="1500" dirty="0" err="1"/>
              <a:t>Aangeduid</a:t>
            </a:r>
            <a:r>
              <a:rPr lang="fr-BE" sz="1500" dirty="0"/>
              <a:t> </a:t>
            </a:r>
            <a:r>
              <a:rPr lang="fr-BE" sz="1500" dirty="0" err="1"/>
              <a:t>door</a:t>
            </a:r>
            <a:r>
              <a:rPr lang="fr-BE" sz="1500" dirty="0"/>
              <a:t> de </a:t>
            </a:r>
            <a:r>
              <a:rPr lang="fr-BE" sz="1500" dirty="0" err="1"/>
              <a:t>verschillende</a:t>
            </a:r>
            <a:r>
              <a:rPr lang="fr-BE" sz="1500" dirty="0"/>
              <a:t> </a:t>
            </a:r>
            <a:r>
              <a:rPr lang="fr-BE" sz="1500" dirty="0" err="1"/>
              <a:t>parlementen</a:t>
            </a:r>
            <a:r>
              <a:rPr lang="fr-BE" sz="1500" dirty="0"/>
              <a:t> om </a:t>
            </a:r>
            <a:r>
              <a:rPr lang="nl-NL" sz="1500" dirty="0"/>
              <a:t>het correct gebruik en de goede werking van het elektronisch stemsysteem te controleren</a:t>
            </a:r>
            <a:endParaRPr lang="nl-BE" sz="1500" dirty="0"/>
          </a:p>
          <a:p>
            <a:pPr>
              <a:lnSpc>
                <a:spcPct val="110000"/>
              </a:lnSpc>
            </a:pPr>
            <a:r>
              <a:rPr lang="nl-NL" sz="1500" dirty="0"/>
              <a:t>Op vertoon van hun legitimatiekaart van de Federale Overheidsdienst Binnenlandse Zaken </a:t>
            </a:r>
          </a:p>
          <a:p>
            <a:pPr>
              <a:lnSpc>
                <a:spcPct val="110000"/>
              </a:lnSpc>
            </a:pPr>
            <a:r>
              <a:rPr lang="nl-NL" sz="1500" dirty="0"/>
              <a:t> Ook deskundigen die afgevaardigd zijn door een parlement waar niet voor gestemd wordt in jouw stembureau, hebben recht op toegang tot jouw bureau</a:t>
            </a:r>
          </a:p>
          <a:p>
            <a:pPr>
              <a:lnSpc>
                <a:spcPct val="100000"/>
              </a:lnSpc>
            </a:pPr>
            <a:r>
              <a:rPr lang="nl-NL" sz="1500" dirty="0"/>
              <a:t>Vermeld de naam van de deskundige en het uur van het bezoek in het proces-verbaal</a:t>
            </a:r>
            <a:endParaRPr lang="nl-BE" sz="1500" dirty="0"/>
          </a:p>
          <a:p>
            <a:pPr marL="0" indent="0">
              <a:lnSpc>
                <a:spcPct val="150000"/>
              </a:lnSpc>
              <a:buNone/>
            </a:pPr>
            <a:r>
              <a:rPr lang="fr-BE" sz="1600" b="1" dirty="0"/>
              <a:t>De </a:t>
            </a:r>
            <a:r>
              <a:rPr lang="fr-BE" sz="1600" b="1" dirty="0" err="1"/>
              <a:t>deskundige</a:t>
            </a:r>
            <a:r>
              <a:rPr lang="fr-BE" sz="1600" b="1" dirty="0"/>
              <a:t> kan: </a:t>
            </a:r>
          </a:p>
          <a:p>
            <a:pPr lvl="0">
              <a:lnSpc>
                <a:spcPct val="100000"/>
              </a:lnSpc>
            </a:pPr>
            <a:r>
              <a:rPr lang="nl-NL" sz="1500" dirty="0"/>
              <a:t>teststemmen uitbrengen op de stemcomputers van jouw bureau door middel van de door jou gevalideerde chipkaarten</a:t>
            </a:r>
            <a:endParaRPr lang="nl-BE" sz="1500" dirty="0"/>
          </a:p>
          <a:p>
            <a:pPr lvl="0">
              <a:lnSpc>
                <a:spcPct val="100000"/>
              </a:lnSpc>
            </a:pPr>
            <a:r>
              <a:rPr lang="nl-NL" sz="1500" dirty="0"/>
              <a:t>deze teststembiljetten meenemen</a:t>
            </a:r>
            <a:endParaRPr lang="nl-BE" sz="1500" dirty="0"/>
          </a:p>
          <a:p>
            <a:pPr lvl="0">
              <a:lnSpc>
                <a:spcPct val="100000"/>
              </a:lnSpc>
            </a:pPr>
            <a:r>
              <a:rPr lang="nl-NL" sz="1500" dirty="0"/>
              <a:t>een kopie nemen van de USB-stick van jouw bureau met zijn draagbare PC (zonder dat je het paswoord aan de deskundige meedeelt) </a:t>
            </a:r>
            <a:endParaRPr lang="nl-BE" sz="1500" dirty="0"/>
          </a:p>
          <a:p>
            <a:pPr lvl="0">
              <a:lnSpc>
                <a:spcPct val="100000"/>
              </a:lnSpc>
            </a:pPr>
            <a:r>
              <a:rPr lang="nl-NL" sz="1500" dirty="0"/>
              <a:t>zijn opmerkingen laten neerschrijven door de voorzitter in het proces-verbaal</a:t>
            </a:r>
            <a:endParaRPr lang="nl-BE" sz="1500" dirty="0"/>
          </a:p>
          <a:p>
            <a:pPr marL="0" indent="0">
              <a:buNone/>
            </a:pPr>
            <a:endParaRPr lang="fr-BE" sz="1800" dirty="0"/>
          </a:p>
          <a:p>
            <a:endParaRPr lang="fr-BE" sz="18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32</a:t>
            </a:fld>
            <a:endParaRPr lang="fr-BE"/>
          </a:p>
        </p:txBody>
      </p:sp>
    </p:spTree>
    <p:extLst>
      <p:ext uri="{BB962C8B-B14F-4D97-AF65-F5344CB8AC3E}">
        <p14:creationId xmlns:p14="http://schemas.microsoft.com/office/powerpoint/2010/main" val="1251420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811105" y="1699577"/>
            <a:ext cx="11198013" cy="5158423"/>
          </a:xfrm>
        </p:spPr>
        <p:txBody>
          <a:bodyPr>
            <a:normAutofit/>
          </a:bodyPr>
          <a:lstStyle/>
          <a:p>
            <a:pPr marL="0" indent="0">
              <a:buNone/>
            </a:pPr>
            <a:r>
              <a:rPr lang="fr-BE" sz="2000" dirty="0" err="1"/>
              <a:t>Einde</a:t>
            </a:r>
            <a:r>
              <a:rPr lang="fr-BE" sz="2000" dirty="0"/>
              <a:t> van de </a:t>
            </a:r>
            <a:r>
              <a:rPr lang="fr-BE" sz="2000" dirty="0" err="1"/>
              <a:t>stemming</a:t>
            </a:r>
            <a:r>
              <a:rPr lang="fr-BE" sz="2000" dirty="0"/>
              <a:t>  16u</a:t>
            </a:r>
          </a:p>
          <a:p>
            <a:pPr marL="457200" lvl="1" indent="0">
              <a:buNone/>
            </a:pPr>
            <a:r>
              <a:rPr lang="fr-BE" sz="1800" dirty="0"/>
              <a:t>	</a:t>
            </a:r>
            <a:r>
              <a:rPr lang="fr-BE" sz="1800" dirty="0">
                <a:solidFill>
                  <a:schemeClr val="accent6"/>
                </a:solidFill>
                <a:sym typeface="Wingdings" panose="05000000000000000000" pitchFamily="2" charset="2"/>
              </a:rPr>
              <a:t></a:t>
            </a:r>
            <a:r>
              <a:rPr lang="fr-BE" sz="1800" dirty="0">
                <a:sym typeface="Wingdings" panose="05000000000000000000" pitchFamily="2" charset="2"/>
              </a:rPr>
              <a:t>Er </a:t>
            </a:r>
            <a:r>
              <a:rPr lang="fr-BE" sz="1800" dirty="0" err="1">
                <a:sym typeface="Wingdings" panose="05000000000000000000" pitchFamily="2" charset="2"/>
              </a:rPr>
              <a:t>kunnen</a:t>
            </a:r>
            <a:r>
              <a:rPr lang="fr-BE" sz="1800" dirty="0">
                <a:sym typeface="Wingdings" panose="05000000000000000000" pitchFamily="2" charset="2"/>
              </a:rPr>
              <a:t> </a:t>
            </a:r>
            <a:r>
              <a:rPr lang="fr-BE" sz="1800" dirty="0" err="1">
                <a:sym typeface="Wingdings" panose="05000000000000000000" pitchFamily="2" charset="2"/>
              </a:rPr>
              <a:t>geen</a:t>
            </a:r>
            <a:r>
              <a:rPr lang="fr-BE" sz="1800" dirty="0">
                <a:sym typeface="Wingdings" panose="05000000000000000000" pitchFamily="2" charset="2"/>
              </a:rPr>
              <a:t> </a:t>
            </a:r>
            <a:r>
              <a:rPr lang="fr-BE" sz="1800" dirty="0" err="1">
                <a:sym typeface="Wingdings" panose="05000000000000000000" pitchFamily="2" charset="2"/>
              </a:rPr>
              <a:t>kiezers</a:t>
            </a:r>
            <a:r>
              <a:rPr lang="fr-BE" sz="1800" dirty="0">
                <a:sym typeface="Wingdings" panose="05000000000000000000" pitchFamily="2" charset="2"/>
              </a:rPr>
              <a:t> </a:t>
            </a:r>
            <a:r>
              <a:rPr lang="fr-BE" sz="1800" dirty="0" err="1">
                <a:sym typeface="Wingdings" panose="05000000000000000000" pitchFamily="2" charset="2"/>
              </a:rPr>
              <a:t>meer</a:t>
            </a:r>
            <a:r>
              <a:rPr lang="fr-BE" sz="1800" dirty="0">
                <a:sym typeface="Wingdings" panose="05000000000000000000" pitchFamily="2" charset="2"/>
              </a:rPr>
              <a:t> </a:t>
            </a:r>
            <a:r>
              <a:rPr lang="fr-BE" sz="1800" dirty="0" err="1">
                <a:sym typeface="Wingdings" panose="05000000000000000000" pitchFamily="2" charset="2"/>
              </a:rPr>
              <a:t>worden</a:t>
            </a:r>
            <a:r>
              <a:rPr lang="fr-BE" sz="1800" dirty="0">
                <a:sym typeface="Wingdings" panose="05000000000000000000" pitchFamily="2" charset="2"/>
              </a:rPr>
              <a:t> </a:t>
            </a:r>
            <a:r>
              <a:rPr lang="fr-BE" sz="1800" dirty="0" err="1">
                <a:sym typeface="Wingdings" panose="05000000000000000000" pitchFamily="2" charset="2"/>
              </a:rPr>
              <a:t>toegelaten</a:t>
            </a:r>
            <a:r>
              <a:rPr lang="fr-BE" sz="1800" dirty="0">
                <a:sym typeface="Wingdings" panose="05000000000000000000" pitchFamily="2" charset="2"/>
              </a:rPr>
              <a:t>, BEHALVE de </a:t>
            </a:r>
            <a:r>
              <a:rPr lang="fr-BE" sz="1800" dirty="0" err="1">
                <a:sym typeface="Wingdings" panose="05000000000000000000" pitchFamily="2" charset="2"/>
              </a:rPr>
              <a:t>kiezers</a:t>
            </a:r>
            <a:r>
              <a:rPr lang="fr-BE" sz="1800" dirty="0">
                <a:sym typeface="Wingdings" panose="05000000000000000000" pitchFamily="2" charset="2"/>
              </a:rPr>
              <a:t> die </a:t>
            </a:r>
            <a:r>
              <a:rPr lang="fr-BE" sz="1800" dirty="0" err="1">
                <a:sym typeface="Wingdings" panose="05000000000000000000" pitchFamily="2" charset="2"/>
              </a:rPr>
              <a:t>zich</a:t>
            </a:r>
            <a:r>
              <a:rPr lang="fr-BE" sz="1800" dirty="0">
                <a:sym typeface="Wingdings" panose="05000000000000000000" pitchFamily="2" charset="2"/>
              </a:rPr>
              <a:t> </a:t>
            </a:r>
            <a:r>
              <a:rPr lang="fr-BE" sz="1800" dirty="0" err="1">
                <a:sym typeface="Wingdings" panose="05000000000000000000" pitchFamily="2" charset="2"/>
              </a:rPr>
              <a:t>reeds</a:t>
            </a:r>
            <a:r>
              <a:rPr lang="fr-BE" sz="1800" dirty="0">
                <a:sym typeface="Wingdings" panose="05000000000000000000" pitchFamily="2" charset="2"/>
              </a:rPr>
              <a:t> in de </a:t>
            </a:r>
            <a:r>
              <a:rPr lang="fr-BE" sz="1800" dirty="0" err="1">
                <a:sym typeface="Wingdings" panose="05000000000000000000" pitchFamily="2" charset="2"/>
              </a:rPr>
              <a:t>wachtzaal</a:t>
            </a:r>
            <a:r>
              <a:rPr lang="fr-BE" sz="1800" dirty="0">
                <a:sym typeface="Wingdings" panose="05000000000000000000" pitchFamily="2" charset="2"/>
              </a:rPr>
              <a:t> </a:t>
            </a:r>
            <a:r>
              <a:rPr lang="fr-BE" sz="1800" dirty="0" err="1">
                <a:sym typeface="Wingdings" panose="05000000000000000000" pitchFamily="2" charset="2"/>
              </a:rPr>
              <a:t>bevonden</a:t>
            </a:r>
            <a:endParaRPr lang="fr-BE" sz="2000" dirty="0"/>
          </a:p>
          <a:p>
            <a:pPr marL="0" indent="0">
              <a:lnSpc>
                <a:spcPct val="150000"/>
              </a:lnSpc>
              <a:buNone/>
            </a:pPr>
            <a:r>
              <a:rPr lang="nl-NL" sz="2200" dirty="0">
                <a:solidFill>
                  <a:srgbClr val="FF0000"/>
                </a:solidFill>
              </a:rPr>
              <a:t>Het is uitermate belangrijk om het elektronisch stembureau op een correcte manier af te sluiten: </a:t>
            </a:r>
            <a:endParaRPr lang="nl-BE" sz="2200" dirty="0">
              <a:solidFill>
                <a:srgbClr val="FF0000"/>
              </a:solidFill>
            </a:endParaRPr>
          </a:p>
          <a:p>
            <a:pPr>
              <a:lnSpc>
                <a:spcPct val="100000"/>
              </a:lnSpc>
            </a:pPr>
            <a:r>
              <a:rPr lang="nl-NL" sz="2000" dirty="0"/>
              <a:t>Volg hierbij de technische handleiding die je kreeg die bij in de envelop met de USB-sticks zat. </a:t>
            </a:r>
            <a:endParaRPr lang="nl-BE" sz="2000" dirty="0"/>
          </a:p>
          <a:p>
            <a:pPr>
              <a:lnSpc>
                <a:spcPct val="100000"/>
              </a:lnSpc>
            </a:pPr>
            <a:r>
              <a:rPr lang="nl-NL" sz="2000" dirty="0"/>
              <a:t>Trek de USB-sticks nooit uit de stembus vooraleer de voorzitterscomputer aangeeft dat je dit mag doen. Volg alle instructies op het scherm van de voorzitterscomputer.</a:t>
            </a:r>
            <a:endParaRPr lang="nl-BE" sz="2000" dirty="0"/>
          </a:p>
          <a:p>
            <a:pPr>
              <a:lnSpc>
                <a:spcPct val="100000"/>
              </a:lnSpc>
            </a:pPr>
            <a:r>
              <a:rPr lang="nl-NL" sz="2000" dirty="0"/>
              <a:t>Eenmaal de afsluitprocedure voltooid is, berg je de USB-sticks samen met de kerncijferrapporten op in een verzegelde omslag </a:t>
            </a:r>
          </a:p>
        </p:txBody>
      </p:sp>
      <p:pic>
        <p:nvPicPr>
          <p:cNvPr id="11"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2"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33</a:t>
            </a:fld>
            <a:endParaRPr lang="fr-BE"/>
          </a:p>
        </p:txBody>
      </p:sp>
    </p:spTree>
    <p:extLst>
      <p:ext uri="{BB962C8B-B14F-4D97-AF65-F5344CB8AC3E}">
        <p14:creationId xmlns:p14="http://schemas.microsoft.com/office/powerpoint/2010/main" val="684792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687515" y="1563052"/>
            <a:ext cx="11198013" cy="5158423"/>
          </a:xfrm>
        </p:spPr>
        <p:txBody>
          <a:bodyPr>
            <a:normAutofit/>
          </a:bodyPr>
          <a:lstStyle/>
          <a:p>
            <a:pPr marL="0" indent="0">
              <a:buNone/>
            </a:pPr>
            <a:r>
              <a:rPr lang="nl-NL" sz="2400" b="1" dirty="0" err="1"/>
              <a:t>Herscanning</a:t>
            </a:r>
            <a:endParaRPr lang="nl-NL" sz="2400" b="1" dirty="0"/>
          </a:p>
          <a:p>
            <a:endParaRPr lang="nl-NL" sz="1600" i="1" dirty="0"/>
          </a:p>
          <a:p>
            <a:pPr marL="0" indent="0" algn="ctr">
              <a:buNone/>
            </a:pPr>
            <a:r>
              <a:rPr lang="nl-NL" sz="1600" i="1" dirty="0"/>
              <a:t>Indien tijdens de verkiezingsdag de originele USB-sticks werden vervangen door een nieuw paar USB-sticks, als gevolg van een technisch probleem, én indien er op het moment van de vervanging reeds kiezers hun stem hadden uitgebracht en </a:t>
            </a:r>
            <a:r>
              <a:rPr lang="nl-NL" sz="1600" i="1" dirty="0" err="1"/>
              <a:t>ingescand</a:t>
            </a:r>
            <a:r>
              <a:rPr lang="nl-NL" sz="1600" i="1" dirty="0"/>
              <a:t> op de stembus, dan moet er een </a:t>
            </a:r>
            <a:r>
              <a:rPr lang="nl-NL" sz="1600" i="1" dirty="0" err="1"/>
              <a:t>herscanning</a:t>
            </a:r>
            <a:r>
              <a:rPr lang="nl-NL" sz="1600" i="1" dirty="0"/>
              <a:t> gebeuren. Alle uitgebrachte stemmen moeten immers op één paar USB-sticks staan.</a:t>
            </a:r>
            <a:endParaRPr lang="nl-BE" sz="1600" i="1" dirty="0"/>
          </a:p>
          <a:p>
            <a:pPr marL="0" indent="0" algn="ctr">
              <a:buNone/>
            </a:pPr>
            <a:r>
              <a:rPr lang="nl-NL" sz="1600" i="1" dirty="0"/>
              <a:t>Een </a:t>
            </a:r>
            <a:r>
              <a:rPr lang="nl-NL" sz="1600" i="1" dirty="0" err="1"/>
              <a:t>herscanning</a:t>
            </a:r>
            <a:r>
              <a:rPr lang="nl-NL" sz="1600" i="1" dirty="0"/>
              <a:t> gebeurt altijd onder de verantwoordelijkheid van het kantonhoofdbureau.</a:t>
            </a:r>
            <a:r>
              <a:rPr lang="fr-BE" sz="1600" i="1" dirty="0"/>
              <a:t> </a:t>
            </a:r>
          </a:p>
          <a:p>
            <a:endParaRPr lang="fr-BE" sz="1800" dirty="0"/>
          </a:p>
          <a:p>
            <a:r>
              <a:rPr lang="nl-NL" sz="1900" dirty="0"/>
              <a:t>alle stembiljetten uit de stembus worden opnieuw </a:t>
            </a:r>
            <a:r>
              <a:rPr lang="nl-NL" sz="1900" dirty="0" err="1"/>
              <a:t>ingescand</a:t>
            </a:r>
            <a:r>
              <a:rPr lang="nl-NL" sz="1900" dirty="0"/>
              <a:t> op een nieuw paar USB-sticks. Dit nieuwe paar wordt vervolgens gebruikt om de stemresultaten van jouw stembureau in te lezen in het kantonhoofdbureau.</a:t>
            </a:r>
            <a:endParaRPr lang="nl-BE" sz="1900" dirty="0"/>
          </a:p>
          <a:p>
            <a:r>
              <a:rPr lang="nl-NL" sz="1900" dirty="0"/>
              <a:t>Vermeld zowel in het proces-verbaal als mondeling aan het kantonhoofdbureau dat een </a:t>
            </a:r>
            <a:r>
              <a:rPr lang="nl-NL" sz="1900" dirty="0" err="1"/>
              <a:t>herscanning</a:t>
            </a:r>
            <a:r>
              <a:rPr lang="nl-NL" sz="1900" dirty="0"/>
              <a:t> volgens jou noodzakelijk is, en waarom. De kantonvoorzitter beslist vervolgens of een </a:t>
            </a:r>
            <a:r>
              <a:rPr lang="nl-NL" sz="1900" dirty="0" err="1"/>
              <a:t>herscanning</a:t>
            </a:r>
            <a:r>
              <a:rPr lang="nl-NL" sz="1900" dirty="0"/>
              <a:t> noodzakelijk is of niet.</a:t>
            </a:r>
            <a:endParaRPr lang="nl-BE" sz="1900" dirty="0"/>
          </a:p>
          <a:p>
            <a:r>
              <a:rPr lang="nl-NL" sz="1900" dirty="0"/>
              <a:t>Het kantonhoofdbureau zal de </a:t>
            </a:r>
            <a:r>
              <a:rPr lang="nl-NL" sz="1900" dirty="0" err="1"/>
              <a:t>herscanning</a:t>
            </a:r>
            <a:r>
              <a:rPr lang="nl-NL" sz="1900" dirty="0"/>
              <a:t> ofwel zelf uitvoeren, ofwel het benodigde materiaal en instructies geven om de </a:t>
            </a:r>
            <a:r>
              <a:rPr lang="nl-NL" sz="1900" dirty="0" err="1"/>
              <a:t>herscanning</a:t>
            </a:r>
            <a:r>
              <a:rPr lang="nl-NL" sz="1900" dirty="0"/>
              <a:t> samen met de bureauleden uit te voeren.</a:t>
            </a:r>
            <a:endParaRPr lang="nl-BE" sz="1900" dirty="0"/>
          </a:p>
          <a:p>
            <a:pPr marL="0" indent="0">
              <a:buNone/>
            </a:pPr>
            <a:endParaRPr lang="fr-BE" sz="1800" dirty="0"/>
          </a:p>
        </p:txBody>
      </p:sp>
      <p:pic>
        <p:nvPicPr>
          <p:cNvPr id="19462" name="Picture 6" descr="L'ensemble de trois ampoules représente un concept d'idée d'entreprise effic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959" t="17260" r="3344" b="15170"/>
          <a:stretch/>
        </p:blipFill>
        <p:spPr bwMode="auto">
          <a:xfrm>
            <a:off x="787359" y="2152159"/>
            <a:ext cx="343056" cy="405430"/>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2"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34</a:t>
            </a:fld>
            <a:endParaRPr lang="fr-BE"/>
          </a:p>
        </p:txBody>
      </p:sp>
    </p:spTree>
    <p:extLst>
      <p:ext uri="{BB962C8B-B14F-4D97-AF65-F5344CB8AC3E}">
        <p14:creationId xmlns:p14="http://schemas.microsoft.com/office/powerpoint/2010/main" val="232196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p:txBody>
          <a:bodyPr>
            <a:normAutofit/>
          </a:bodyPr>
          <a:lstStyle/>
          <a:p>
            <a:pPr marL="0" indent="0">
              <a:buNone/>
            </a:pPr>
            <a:r>
              <a:rPr lang="fr-BE" sz="2400" b="1" dirty="0"/>
              <a:t>Op te </a:t>
            </a:r>
            <a:r>
              <a:rPr lang="fr-BE" sz="2400" b="1" dirty="0" err="1"/>
              <a:t>maken</a:t>
            </a:r>
            <a:r>
              <a:rPr lang="fr-BE" sz="2400" b="1" dirty="0"/>
              <a:t> </a:t>
            </a:r>
            <a:r>
              <a:rPr lang="fr-BE" sz="2400" b="1" dirty="0" err="1"/>
              <a:t>lijsten</a:t>
            </a:r>
            <a:r>
              <a:rPr lang="fr-BE" sz="2400" b="1" dirty="0"/>
              <a:t>/in te </a:t>
            </a:r>
            <a:r>
              <a:rPr lang="fr-BE" sz="2400" b="1" dirty="0" err="1"/>
              <a:t>vullen</a:t>
            </a:r>
            <a:r>
              <a:rPr lang="fr-BE" sz="2400" b="1" dirty="0"/>
              <a:t> </a:t>
            </a:r>
            <a:r>
              <a:rPr lang="fr-BE" sz="2400" b="1" dirty="0" err="1"/>
              <a:t>formulieren</a:t>
            </a:r>
            <a:r>
              <a:rPr lang="fr-BE" sz="2400" b="1" dirty="0"/>
              <a:t> </a:t>
            </a:r>
          </a:p>
          <a:p>
            <a:r>
              <a:rPr lang="fr-BE" sz="2000" dirty="0" err="1"/>
              <a:t>Lijst</a:t>
            </a:r>
            <a:r>
              <a:rPr lang="fr-BE" sz="2000" dirty="0"/>
              <a:t> </a:t>
            </a:r>
            <a:r>
              <a:rPr lang="fr-BE" sz="2000" dirty="0" err="1"/>
              <a:t>voor</a:t>
            </a:r>
            <a:r>
              <a:rPr lang="fr-BE" sz="2000" dirty="0"/>
              <a:t> de </a:t>
            </a:r>
            <a:r>
              <a:rPr lang="fr-BE" sz="2000" dirty="0" err="1"/>
              <a:t>betaling</a:t>
            </a:r>
            <a:r>
              <a:rPr lang="fr-BE" sz="2000" dirty="0"/>
              <a:t> van de </a:t>
            </a:r>
            <a:r>
              <a:rPr lang="fr-BE" sz="2000" dirty="0" err="1"/>
              <a:t>presentiegelden</a:t>
            </a:r>
            <a:endParaRPr lang="fr-BE" sz="2000" dirty="0"/>
          </a:p>
          <a:p>
            <a:endParaRPr lang="fr-BE" sz="2000" dirty="0"/>
          </a:p>
          <a:p>
            <a:r>
              <a:rPr lang="fr-BE" sz="2000" dirty="0" err="1"/>
              <a:t>Lijst</a:t>
            </a:r>
            <a:r>
              <a:rPr lang="fr-BE" sz="2000" dirty="0"/>
              <a:t> met de </a:t>
            </a:r>
            <a:r>
              <a:rPr lang="fr-BE" sz="2000" dirty="0" err="1"/>
              <a:t>afwezige</a:t>
            </a:r>
            <a:r>
              <a:rPr lang="fr-BE" sz="2000" dirty="0"/>
              <a:t> </a:t>
            </a:r>
            <a:r>
              <a:rPr lang="fr-BE" sz="2000" dirty="0" err="1"/>
              <a:t>kiezers</a:t>
            </a:r>
            <a:r>
              <a:rPr lang="fr-BE" sz="2000" dirty="0"/>
              <a:t> </a:t>
            </a:r>
          </a:p>
          <a:p>
            <a:endParaRPr lang="fr-BE" sz="2000" dirty="0"/>
          </a:p>
          <a:p>
            <a:r>
              <a:rPr lang="fr-BE" sz="2000" dirty="0" err="1"/>
              <a:t>Lijst</a:t>
            </a:r>
            <a:r>
              <a:rPr lang="fr-BE" sz="2000" dirty="0"/>
              <a:t> met de </a:t>
            </a:r>
            <a:r>
              <a:rPr lang="fr-BE" sz="2000" dirty="0" err="1"/>
              <a:t>afwezige</a:t>
            </a:r>
            <a:r>
              <a:rPr lang="fr-BE" sz="2000" dirty="0"/>
              <a:t> </a:t>
            </a:r>
            <a:r>
              <a:rPr lang="fr-BE" sz="2000" dirty="0" err="1"/>
              <a:t>bijzitters</a:t>
            </a:r>
            <a:endParaRPr lang="fr-BE" sz="2000" dirty="0"/>
          </a:p>
          <a:p>
            <a:pPr marL="0" indent="0">
              <a:buNone/>
            </a:pPr>
            <a:r>
              <a:rPr lang="fr-BE" sz="2000" dirty="0"/>
              <a:t>	</a:t>
            </a:r>
          </a:p>
          <a:p>
            <a:r>
              <a:rPr lang="fr-BE" sz="2000" dirty="0" err="1" smtClean="0"/>
              <a:t>Lijst</a:t>
            </a:r>
            <a:r>
              <a:rPr lang="fr-BE" sz="2000" dirty="0" smtClean="0"/>
              <a:t> </a:t>
            </a:r>
            <a:r>
              <a:rPr lang="fr-BE" sz="2000" dirty="0"/>
              <a:t>met de </a:t>
            </a:r>
            <a:r>
              <a:rPr lang="fr-BE" sz="2000" dirty="0" err="1"/>
              <a:t>toegelaten</a:t>
            </a:r>
            <a:r>
              <a:rPr lang="fr-BE" sz="2000" dirty="0"/>
              <a:t> </a:t>
            </a:r>
            <a:r>
              <a:rPr lang="fr-BE" sz="2000" dirty="0" err="1"/>
              <a:t>kiezers</a:t>
            </a:r>
            <a:endParaRPr lang="fr-BE" sz="2000" dirty="0"/>
          </a:p>
          <a:p>
            <a:pPr marL="0" indent="0">
              <a:buNone/>
            </a:pPr>
            <a:r>
              <a:rPr lang="fr-BE" sz="2000" dirty="0"/>
              <a:t>	</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35</a:t>
            </a:fld>
            <a:endParaRPr lang="fr-BE"/>
          </a:p>
        </p:txBody>
      </p:sp>
    </p:spTree>
    <p:extLst>
      <p:ext uri="{BB962C8B-B14F-4D97-AF65-F5344CB8AC3E}">
        <p14:creationId xmlns:p14="http://schemas.microsoft.com/office/powerpoint/2010/main" val="3220984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Espace réservé du contenu 1"/>
          <p:cNvGraphicFramePr>
            <a:graphicFrameLocks/>
          </p:cNvGraphicFramePr>
          <p:nvPr>
            <p:extLst>
              <p:ext uri="{D42A27DB-BD31-4B8C-83A1-F6EECF244321}">
                <p14:modId xmlns:p14="http://schemas.microsoft.com/office/powerpoint/2010/main" val="4088911209"/>
              </p:ext>
            </p:extLst>
          </p:nvPr>
        </p:nvGraphicFramePr>
        <p:xfrm>
          <a:off x="838200" y="1974849"/>
          <a:ext cx="10572750" cy="200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1784350" y="4616450"/>
            <a:ext cx="8401050" cy="707886"/>
          </a:xfrm>
          <a:prstGeom prst="rect">
            <a:avLst/>
          </a:prstGeom>
          <a:noFill/>
        </p:spPr>
        <p:txBody>
          <a:bodyPr wrap="square" rtlCol="0">
            <a:spAutoFit/>
          </a:bodyPr>
          <a:lstStyle/>
          <a:p>
            <a:r>
              <a:rPr lang="fr-BE" sz="2000" dirty="0"/>
              <a:t>		Op basis van de </a:t>
            </a:r>
            <a:r>
              <a:rPr lang="fr-BE" sz="2000" dirty="0" err="1"/>
              <a:t>aanstiplijst</a:t>
            </a:r>
            <a:endParaRPr lang="fr-BE" sz="2000" dirty="0"/>
          </a:p>
          <a:p>
            <a:r>
              <a:rPr lang="fr-BE" sz="2000" dirty="0"/>
              <a:t>		Op te </a:t>
            </a:r>
            <a:r>
              <a:rPr lang="fr-BE" sz="2000" dirty="0" err="1"/>
              <a:t>nemen</a:t>
            </a:r>
            <a:r>
              <a:rPr lang="fr-BE" sz="2000" dirty="0"/>
              <a:t> in het </a:t>
            </a:r>
            <a:r>
              <a:rPr lang="fr-BE" sz="2000" dirty="0" err="1"/>
              <a:t>proces-verbaal</a:t>
            </a:r>
            <a:endParaRPr lang="fr-BE" sz="2000" dirty="0"/>
          </a:p>
        </p:txBody>
      </p:sp>
      <p:sp>
        <p:nvSpPr>
          <p:cNvPr id="11" name="Flèche droite 10"/>
          <p:cNvSpPr/>
          <p:nvPr/>
        </p:nvSpPr>
        <p:spPr>
          <a:xfrm>
            <a:off x="2987040" y="4746397"/>
            <a:ext cx="596900" cy="140216"/>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2" name="Rechthoek 1"/>
          <p:cNvSpPr/>
          <p:nvPr/>
        </p:nvSpPr>
        <p:spPr>
          <a:xfrm>
            <a:off x="936551" y="1475570"/>
            <a:ext cx="4480907" cy="461665"/>
          </a:xfrm>
          <a:prstGeom prst="rect">
            <a:avLst/>
          </a:prstGeom>
        </p:spPr>
        <p:txBody>
          <a:bodyPr wrap="none">
            <a:spAutoFit/>
          </a:bodyPr>
          <a:lstStyle/>
          <a:p>
            <a:r>
              <a:rPr lang="fr-BE" sz="2400" b="1" dirty="0" err="1"/>
              <a:t>Vaststelling</a:t>
            </a:r>
            <a:r>
              <a:rPr lang="fr-BE" sz="2400" b="1" dirty="0"/>
              <a:t> van het </a:t>
            </a:r>
            <a:r>
              <a:rPr lang="fr-BE" sz="2400" b="1" dirty="0" err="1"/>
              <a:t>aantal</a:t>
            </a:r>
            <a:r>
              <a:rPr lang="fr-BE" sz="2400" b="1" dirty="0"/>
              <a:t> </a:t>
            </a:r>
            <a:r>
              <a:rPr lang="fr-BE" sz="2400" b="1" dirty="0" err="1"/>
              <a:t>kiezers</a:t>
            </a:r>
            <a:endParaRPr lang="fr-BE" sz="2400" b="1" dirty="0"/>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36</a:t>
            </a:fld>
            <a:endParaRPr lang="fr-BE"/>
          </a:p>
        </p:txBody>
      </p:sp>
    </p:spTree>
    <p:extLst>
      <p:ext uri="{BB962C8B-B14F-4D97-AF65-F5344CB8AC3E}">
        <p14:creationId xmlns:p14="http://schemas.microsoft.com/office/powerpoint/2010/main" val="195281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199" y="1610575"/>
            <a:ext cx="10974185" cy="5110899"/>
          </a:xfrm>
        </p:spPr>
        <p:txBody>
          <a:bodyPr>
            <a:normAutofit fontScale="62500" lnSpcReduction="20000"/>
          </a:bodyPr>
          <a:lstStyle/>
          <a:p>
            <a:pPr marL="0" indent="0">
              <a:buNone/>
            </a:pPr>
            <a:r>
              <a:rPr lang="fr-BE" sz="3200" b="1" dirty="0"/>
              <a:t>VASTSTELLING VAN HET AANTAL KIEZERS</a:t>
            </a:r>
          </a:p>
          <a:p>
            <a:pPr marL="0" indent="0">
              <a:buNone/>
            </a:pPr>
            <a:endParaRPr lang="fr-BE" sz="2000" b="1" dirty="0"/>
          </a:p>
          <a:p>
            <a:pPr>
              <a:lnSpc>
                <a:spcPct val="150000"/>
              </a:lnSpc>
            </a:pPr>
            <a:r>
              <a:rPr lang="fr-BE" sz="2600" dirty="0"/>
              <a:t>Het bureau </a:t>
            </a:r>
            <a:r>
              <a:rPr lang="fr-BE" sz="2600" dirty="0" err="1"/>
              <a:t>stelt</a:t>
            </a:r>
            <a:r>
              <a:rPr lang="fr-BE" sz="2600" dirty="0"/>
              <a:t> het </a:t>
            </a:r>
            <a:r>
              <a:rPr lang="fr-BE" sz="2600" dirty="0" err="1"/>
              <a:t>volgende</a:t>
            </a:r>
            <a:r>
              <a:rPr lang="fr-BE" sz="2600" dirty="0"/>
              <a:t> </a:t>
            </a:r>
            <a:r>
              <a:rPr lang="fr-BE" sz="2600" dirty="0" err="1"/>
              <a:t>vast</a:t>
            </a:r>
            <a:r>
              <a:rPr lang="fr-BE" sz="2600" dirty="0"/>
              <a:t>:</a:t>
            </a:r>
          </a:p>
          <a:p>
            <a:pPr lvl="1">
              <a:lnSpc>
                <a:spcPct val="150000"/>
              </a:lnSpc>
              <a:buFont typeface="Courier New" panose="02070309020205020404" pitchFamily="49" charset="0"/>
              <a:buChar char="o"/>
            </a:pPr>
            <a:r>
              <a:rPr lang="nl-NL" dirty="0"/>
              <a:t>het aantal </a:t>
            </a:r>
            <a:r>
              <a:rPr lang="nl-NL" b="1" dirty="0"/>
              <a:t>geregistreerde</a:t>
            </a:r>
            <a:r>
              <a:rPr lang="nl-NL" dirty="0"/>
              <a:t> stembiljetten ( = het aantal stembiljetten dat zich in de stembus bevindt), zoals aangegeven door de computer van de voorzitter en door het kerncijferrapport</a:t>
            </a:r>
            <a:endParaRPr lang="fr-BE" sz="2300" dirty="0"/>
          </a:p>
          <a:p>
            <a:pPr lvl="1">
              <a:lnSpc>
                <a:spcPct val="150000"/>
              </a:lnSpc>
              <a:buFont typeface="Courier New" panose="02070309020205020404" pitchFamily="49" charset="0"/>
              <a:buChar char="o"/>
            </a:pPr>
            <a:r>
              <a:rPr lang="nl-NL" dirty="0"/>
              <a:t>het aantal geannuleerde stembiljetten </a:t>
            </a:r>
            <a:endParaRPr lang="nl-BE" dirty="0"/>
          </a:p>
          <a:p>
            <a:pPr marL="0" indent="0">
              <a:lnSpc>
                <a:spcPct val="150000"/>
              </a:lnSpc>
              <a:buNone/>
            </a:pPr>
            <a:endParaRPr lang="fr-BE" sz="2000" dirty="0"/>
          </a:p>
          <a:p>
            <a:pPr>
              <a:lnSpc>
                <a:spcPct val="150000"/>
              </a:lnSpc>
            </a:pPr>
            <a:r>
              <a:rPr lang="nl-NL" sz="2600" dirty="0"/>
              <a:t>De geannuleerde stembiljetten (inclusief de ongeldig verklaarde chipkaarten) worden in aparte verzegelde omslagen gestoken en zijn bestemd voor de voorzitter van het kantonhoofdbureau.</a:t>
            </a:r>
            <a:endParaRPr lang="nl-BE" sz="2600" dirty="0"/>
          </a:p>
          <a:p>
            <a:pPr>
              <a:lnSpc>
                <a:spcPct val="150000"/>
              </a:lnSpc>
            </a:pPr>
            <a:r>
              <a:rPr lang="nl-NL" sz="2600" dirty="0"/>
              <a:t>Na afloop van de stemming zorgt de voorzitter van het stembureau ervoor dat de urne, na reglementaire afsluiting (zie technische instructies), niet meer gebruikt kan worden om verder te stemmen.</a:t>
            </a:r>
            <a:endParaRPr lang="nl-BE" sz="2600" dirty="0"/>
          </a:p>
          <a:p>
            <a:pPr>
              <a:lnSpc>
                <a:spcPct val="150000"/>
              </a:lnSpc>
            </a:pPr>
            <a:r>
              <a:rPr lang="nl-NL" sz="2600" dirty="0"/>
              <a:t>De stembus wordt onmiddellijk na de stemming, tegen ontvangstbewijs, overhandigd aan een verantwoordelijke aangewezen door het College van Burgemeester en Schepenen van de gemeente, samen met de chipkaarten en het ongebruikte stempapier.</a:t>
            </a:r>
            <a:endParaRPr lang="nl-BE" sz="26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37</a:t>
            </a:fld>
            <a:endParaRPr lang="fr-BE"/>
          </a:p>
        </p:txBody>
      </p:sp>
    </p:spTree>
    <p:extLst>
      <p:ext uri="{BB962C8B-B14F-4D97-AF65-F5344CB8AC3E}">
        <p14:creationId xmlns:p14="http://schemas.microsoft.com/office/powerpoint/2010/main" val="3870801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200" y="1825625"/>
            <a:ext cx="10824556" cy="4895850"/>
          </a:xfrm>
        </p:spPr>
        <p:txBody>
          <a:bodyPr>
            <a:normAutofit/>
          </a:bodyPr>
          <a:lstStyle/>
          <a:p>
            <a:pPr marL="0" indent="0">
              <a:buNone/>
            </a:pPr>
            <a:r>
              <a:rPr lang="fr-BE" sz="2400" b="1" dirty="0"/>
              <a:t>De USB sticks en de </a:t>
            </a:r>
            <a:r>
              <a:rPr lang="fr-BE" sz="2400" b="1" dirty="0" err="1"/>
              <a:t>kerncijferrapporten</a:t>
            </a:r>
            <a:endParaRPr lang="fr-BE" sz="2400" b="1" dirty="0"/>
          </a:p>
          <a:p>
            <a:pPr marL="0" indent="0">
              <a:buNone/>
            </a:pPr>
            <a:endParaRPr lang="fr-BE" sz="2000" dirty="0"/>
          </a:p>
          <a:p>
            <a:pPr marL="0" indent="0">
              <a:buNone/>
            </a:pPr>
            <a:r>
              <a:rPr lang="nl-NL" sz="2000" dirty="0">
                <a:solidFill>
                  <a:schemeClr val="accent5"/>
                </a:solidFill>
              </a:rPr>
              <a:t>De  kerncijferrapporten – getekend door al de bureauleden en getuigen - worden in de omslag met de USB-sticks gestoken.</a:t>
            </a:r>
            <a:endParaRPr lang="fr-BE" sz="2000" dirty="0">
              <a:solidFill>
                <a:schemeClr val="accent5"/>
              </a:solidFill>
            </a:endParaRPr>
          </a:p>
          <a:p>
            <a:pPr marL="0" indent="0">
              <a:buNone/>
            </a:pPr>
            <a:endParaRPr lang="fr-BE" sz="2000" dirty="0"/>
          </a:p>
          <a:p>
            <a:pPr marL="0" indent="0">
              <a:buNone/>
            </a:pPr>
            <a:r>
              <a:rPr lang="nl-NL" sz="2000" dirty="0"/>
              <a:t>De omslag wordt verzegeld en op de achterzijde wordt ze getekend door de voorzitter, de leden van het bureau en de getuigen</a:t>
            </a:r>
          </a:p>
          <a:p>
            <a:pPr marL="0" indent="0">
              <a:buNone/>
            </a:pPr>
            <a:endParaRPr lang="nl-NL" sz="2000" dirty="0"/>
          </a:p>
          <a:p>
            <a:pPr marL="0" indent="0">
              <a:buNone/>
            </a:pPr>
            <a:r>
              <a:rPr lang="fr-BE" sz="2000" dirty="0" err="1"/>
              <a:t>Overhandig</a:t>
            </a:r>
            <a:r>
              <a:rPr lang="fr-BE" sz="2000" dirty="0"/>
              <a:t> dit </a:t>
            </a:r>
            <a:r>
              <a:rPr lang="fr-BE" sz="2000" dirty="0" err="1"/>
              <a:t>pakket</a:t>
            </a:r>
            <a:r>
              <a:rPr lang="fr-BE" sz="2000" dirty="0"/>
              <a:t> </a:t>
            </a:r>
            <a:r>
              <a:rPr lang="fr-BE" sz="2000" dirty="0" err="1"/>
              <a:t>vervolgens</a:t>
            </a:r>
            <a:r>
              <a:rPr lang="fr-BE" sz="2000" dirty="0"/>
              <a:t> </a:t>
            </a:r>
            <a:r>
              <a:rPr lang="fr-BE" sz="2000" dirty="0" err="1"/>
              <a:t>aan</a:t>
            </a:r>
            <a:r>
              <a:rPr lang="fr-BE" sz="2000" dirty="0"/>
              <a:t> het </a:t>
            </a:r>
            <a:r>
              <a:rPr lang="fr-BE" sz="2000" dirty="0" err="1"/>
              <a:t>kantonhoofdbureau</a:t>
            </a:r>
            <a:endParaRPr lang="fr-BE" sz="2000" dirty="0"/>
          </a:p>
          <a:p>
            <a:pPr marL="0" indent="0" algn="ctr">
              <a:buNone/>
            </a:pPr>
            <a:endParaRPr lang="fr-BE" sz="2000" dirty="0">
              <a:solidFill>
                <a:schemeClr val="accent5"/>
              </a:solidFill>
            </a:endParaRPr>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38</a:t>
            </a:fld>
            <a:endParaRPr lang="fr-BE"/>
          </a:p>
        </p:txBody>
      </p:sp>
    </p:spTree>
    <p:extLst>
      <p:ext uri="{BB962C8B-B14F-4D97-AF65-F5344CB8AC3E}">
        <p14:creationId xmlns:p14="http://schemas.microsoft.com/office/powerpoint/2010/main" val="2160490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6" name="Espace réservé du contenu 2"/>
          <p:cNvSpPr>
            <a:spLocks noGrp="1"/>
          </p:cNvSpPr>
          <p:nvPr>
            <p:ph idx="1"/>
          </p:nvPr>
        </p:nvSpPr>
        <p:spPr>
          <a:xfrm>
            <a:off x="838199" y="1825625"/>
            <a:ext cx="10994813" cy="4351338"/>
          </a:xfrm>
        </p:spPr>
        <p:txBody>
          <a:bodyPr>
            <a:normAutofit/>
          </a:bodyPr>
          <a:lstStyle/>
          <a:p>
            <a:pPr marL="0" indent="0">
              <a:buNone/>
            </a:pPr>
            <a:r>
              <a:rPr lang="fr-BE" sz="2600" b="1" dirty="0" err="1"/>
              <a:t>Opstelling</a:t>
            </a:r>
            <a:r>
              <a:rPr lang="fr-BE" sz="2600" b="1" dirty="0"/>
              <a:t> en </a:t>
            </a:r>
            <a:r>
              <a:rPr lang="fr-BE" sz="2600" b="1" dirty="0" err="1"/>
              <a:t>lezing</a:t>
            </a:r>
            <a:r>
              <a:rPr lang="fr-BE" sz="2600" b="1" dirty="0"/>
              <a:t> van het </a:t>
            </a:r>
            <a:r>
              <a:rPr lang="fr-BE" sz="2600" b="1" dirty="0" err="1"/>
              <a:t>proces-verbaal</a:t>
            </a:r>
            <a:endParaRPr lang="fr-BE" sz="2600" b="1" dirty="0"/>
          </a:p>
          <a:p>
            <a:pPr marL="0" indent="0">
              <a:buNone/>
            </a:pPr>
            <a:endParaRPr lang="fr-BE" sz="2600" b="1" dirty="0"/>
          </a:p>
          <a:p>
            <a:pPr>
              <a:lnSpc>
                <a:spcPct val="150000"/>
              </a:lnSpc>
            </a:pPr>
            <a:r>
              <a:rPr lang="fr-BE" sz="2000" dirty="0"/>
              <a:t>Het </a:t>
            </a:r>
            <a:r>
              <a:rPr lang="fr-BE" sz="2000" dirty="0" err="1"/>
              <a:t>proces-verbaal</a:t>
            </a:r>
            <a:r>
              <a:rPr lang="fr-BE" sz="2000" dirty="0"/>
              <a:t> </a:t>
            </a:r>
            <a:r>
              <a:rPr lang="fr-BE" sz="2000" dirty="0" err="1"/>
              <a:t>wordt</a:t>
            </a:r>
            <a:r>
              <a:rPr lang="fr-BE" sz="2000" dirty="0"/>
              <a:t> in </a:t>
            </a:r>
            <a:r>
              <a:rPr lang="fr-BE" sz="2000" dirty="0" err="1"/>
              <a:t>tweevoud</a:t>
            </a:r>
            <a:r>
              <a:rPr lang="fr-BE" sz="2000" dirty="0"/>
              <a:t> </a:t>
            </a:r>
            <a:r>
              <a:rPr lang="fr-BE" sz="2000" dirty="0" err="1"/>
              <a:t>opgemaakt</a:t>
            </a:r>
            <a:r>
              <a:rPr lang="fr-BE" sz="2000" dirty="0"/>
              <a:t> in </a:t>
            </a:r>
            <a:r>
              <a:rPr lang="fr-BE" sz="2000" dirty="0" err="1"/>
              <a:t>Vlaanderen</a:t>
            </a:r>
            <a:endParaRPr lang="fr-BE" sz="2000" dirty="0"/>
          </a:p>
          <a:p>
            <a:pPr>
              <a:lnSpc>
                <a:spcPct val="150000"/>
              </a:lnSpc>
            </a:pPr>
            <a:r>
              <a:rPr lang="fr-BE" sz="2000" dirty="0" smtClean="0"/>
              <a:t>De </a:t>
            </a:r>
            <a:r>
              <a:rPr lang="fr-BE" sz="2000" dirty="0" err="1"/>
              <a:t>leden</a:t>
            </a:r>
            <a:r>
              <a:rPr lang="fr-BE" sz="2000" dirty="0"/>
              <a:t> van het </a:t>
            </a:r>
            <a:r>
              <a:rPr lang="fr-BE" sz="2000" dirty="0" err="1"/>
              <a:t>stembureau</a:t>
            </a:r>
            <a:r>
              <a:rPr lang="fr-BE" sz="2000" dirty="0"/>
              <a:t> en de </a:t>
            </a:r>
            <a:r>
              <a:rPr lang="fr-BE" sz="2000" dirty="0" err="1"/>
              <a:t>getuigen</a:t>
            </a:r>
            <a:r>
              <a:rPr lang="fr-BE" sz="2000" dirty="0"/>
              <a:t> </a:t>
            </a:r>
            <a:r>
              <a:rPr lang="fr-BE" sz="2000" dirty="0" err="1"/>
              <a:t>tekenen</a:t>
            </a:r>
            <a:r>
              <a:rPr lang="fr-BE" sz="2000" dirty="0"/>
              <a:t> het </a:t>
            </a:r>
            <a:r>
              <a:rPr lang="fr-BE" sz="2000" dirty="0" err="1"/>
              <a:t>proces-verbaal</a:t>
            </a:r>
            <a:endParaRPr lang="fr-BE" sz="2000" dirty="0"/>
          </a:p>
          <a:p>
            <a:pPr>
              <a:lnSpc>
                <a:spcPct val="150000"/>
              </a:lnSpc>
            </a:pPr>
            <a:r>
              <a:rPr lang="fr-BE" sz="2000" dirty="0"/>
              <a:t>De </a:t>
            </a:r>
            <a:r>
              <a:rPr lang="fr-BE" sz="2000" dirty="0" err="1"/>
              <a:t>PVs</a:t>
            </a:r>
            <a:r>
              <a:rPr lang="fr-BE" sz="2000" dirty="0"/>
              <a:t> </a:t>
            </a:r>
            <a:r>
              <a:rPr lang="fr-BE" sz="2000" dirty="0" err="1"/>
              <a:t>worden</a:t>
            </a:r>
            <a:r>
              <a:rPr lang="fr-BE" sz="2000" dirty="0"/>
              <a:t> in de </a:t>
            </a:r>
            <a:r>
              <a:rPr lang="fr-BE" sz="2000" dirty="0" err="1"/>
              <a:t>hiervoor</a:t>
            </a:r>
            <a:r>
              <a:rPr lang="fr-BE" sz="2000" dirty="0"/>
              <a:t> </a:t>
            </a:r>
            <a:r>
              <a:rPr lang="fr-BE" sz="2000" dirty="0" err="1"/>
              <a:t>bestemde</a:t>
            </a:r>
            <a:r>
              <a:rPr lang="fr-BE" sz="2000" dirty="0"/>
              <a:t> </a:t>
            </a:r>
            <a:r>
              <a:rPr lang="fr-BE" sz="2000" dirty="0" err="1"/>
              <a:t>omslagen</a:t>
            </a:r>
            <a:r>
              <a:rPr lang="fr-BE" sz="2000" dirty="0"/>
              <a:t> </a:t>
            </a:r>
            <a:r>
              <a:rPr lang="fr-BE" sz="2000" dirty="0" err="1"/>
              <a:t>gestoken</a:t>
            </a: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39</a:t>
            </a:fld>
            <a:endParaRPr lang="fr-BE"/>
          </a:p>
        </p:txBody>
      </p:sp>
    </p:spTree>
    <p:extLst>
      <p:ext uri="{BB962C8B-B14F-4D97-AF65-F5344CB8AC3E}">
        <p14:creationId xmlns:p14="http://schemas.microsoft.com/office/powerpoint/2010/main" val="206933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Espace réservé du contenu 2"/>
          <p:cNvSpPr>
            <a:spLocks noGrp="1"/>
          </p:cNvSpPr>
          <p:nvPr>
            <p:ph idx="1"/>
          </p:nvPr>
        </p:nvSpPr>
        <p:spPr>
          <a:xfrm>
            <a:off x="1454981" y="1905472"/>
            <a:ext cx="8458179" cy="606997"/>
          </a:xfrm>
          <a:solidFill>
            <a:srgbClr val="ECF5E7"/>
          </a:solidFill>
        </p:spPr>
        <p:txBody>
          <a:bodyPr>
            <a:normAutofit fontScale="70000" lnSpcReduction="20000"/>
          </a:bodyPr>
          <a:lstStyle/>
          <a:p>
            <a:pPr marL="0" indent="0" algn="ctr">
              <a:buNone/>
            </a:pPr>
            <a:r>
              <a:rPr lang="fr-BE" sz="2400" u="sng" dirty="0" err="1"/>
              <a:t>Twee</a:t>
            </a:r>
            <a:r>
              <a:rPr lang="fr-BE" sz="2400" u="sng" dirty="0"/>
              <a:t> </a:t>
            </a:r>
            <a:r>
              <a:rPr lang="fr-BE" sz="2400" u="sng" dirty="0" err="1"/>
              <a:t>exemplaren</a:t>
            </a:r>
            <a:r>
              <a:rPr lang="fr-BE" sz="2400" u="sng" dirty="0"/>
              <a:t> van de </a:t>
            </a:r>
            <a:r>
              <a:rPr lang="fr-BE" sz="2400" u="sng" dirty="0" err="1"/>
              <a:t>kiezerslijst</a:t>
            </a:r>
            <a:r>
              <a:rPr lang="fr-BE" sz="2400" u="sng" dirty="0"/>
              <a:t>, </a:t>
            </a:r>
            <a:r>
              <a:rPr lang="fr-BE" sz="2400" dirty="0" err="1"/>
              <a:t>afgegeven</a:t>
            </a:r>
            <a:r>
              <a:rPr lang="fr-BE" sz="2400" dirty="0"/>
              <a:t> </a:t>
            </a:r>
            <a:r>
              <a:rPr lang="fr-BE" sz="2400" dirty="0" err="1"/>
              <a:t>door</a:t>
            </a:r>
            <a:r>
              <a:rPr lang="fr-BE" sz="2400" dirty="0"/>
              <a:t> de </a:t>
            </a:r>
            <a:r>
              <a:rPr lang="fr-BE" sz="2400" dirty="0" err="1"/>
              <a:t>gemeente</a:t>
            </a:r>
            <a:endParaRPr lang="fr-BE" sz="2400" dirty="0"/>
          </a:p>
          <a:p>
            <a:pPr marL="0" indent="0" algn="ctr">
              <a:buNone/>
            </a:pPr>
            <a:r>
              <a:rPr lang="fr-BE" sz="2400" dirty="0"/>
              <a:t>= de </a:t>
            </a:r>
            <a:r>
              <a:rPr lang="fr-BE" sz="2400" dirty="0" err="1"/>
              <a:t>aanstiplijsten</a:t>
            </a:r>
            <a:endParaRPr lang="fr-BE" sz="2400" dirty="0"/>
          </a:p>
          <a:p>
            <a:pPr marL="0" indent="0">
              <a:buNone/>
            </a:pPr>
            <a:endParaRPr lang="fr-BE" sz="2400" dirty="0"/>
          </a:p>
          <a:p>
            <a:pPr marL="0" indent="0">
              <a:buNone/>
            </a:pPr>
            <a:endParaRPr lang="fr-BE" sz="2400" dirty="0"/>
          </a:p>
          <a:p>
            <a:pPr marL="0" indent="0">
              <a:buNone/>
            </a:pPr>
            <a:endParaRPr lang="fr-BE" sz="2400" dirty="0"/>
          </a:p>
          <a:p>
            <a:pPr marL="0" indent="0">
              <a:buNone/>
            </a:pPr>
            <a:endParaRPr lang="fr-BE" sz="2400" b="1" dirty="0"/>
          </a:p>
          <a:p>
            <a:pPr marL="0" indent="0">
              <a:buNone/>
            </a:pPr>
            <a:endParaRPr lang="fr-BE" sz="2400" dirty="0"/>
          </a:p>
        </p:txBody>
      </p:sp>
      <p:cxnSp>
        <p:nvCxnSpPr>
          <p:cNvPr id="20" name="Connecteur droit avec flèche 19"/>
          <p:cNvCxnSpPr/>
          <p:nvPr/>
        </p:nvCxnSpPr>
        <p:spPr>
          <a:xfrm flipH="1">
            <a:off x="2878558" y="2513791"/>
            <a:ext cx="1682108" cy="1017471"/>
          </a:xfrm>
          <a:prstGeom prst="straightConnector1">
            <a:avLst/>
          </a:prstGeom>
          <a:ln>
            <a:solidFill>
              <a:srgbClr val="40B7AD"/>
            </a:solidFill>
            <a:tailEnd type="triangle"/>
          </a:ln>
        </p:spPr>
        <p:style>
          <a:lnRef idx="3">
            <a:schemeClr val="accent3"/>
          </a:lnRef>
          <a:fillRef idx="0">
            <a:schemeClr val="accent3"/>
          </a:fillRef>
          <a:effectRef idx="2">
            <a:schemeClr val="accent3"/>
          </a:effectRef>
          <a:fontRef idx="minor">
            <a:schemeClr val="tx1"/>
          </a:fontRef>
        </p:style>
      </p:cxnSp>
      <p:sp>
        <p:nvSpPr>
          <p:cNvPr id="21" name="Ellipse 20"/>
          <p:cNvSpPr/>
          <p:nvPr/>
        </p:nvSpPr>
        <p:spPr>
          <a:xfrm>
            <a:off x="3465086" y="3143187"/>
            <a:ext cx="4461673" cy="1428214"/>
          </a:xfrm>
          <a:prstGeom prst="ellipse">
            <a:avLst/>
          </a:prstGeom>
          <a:ln>
            <a:solidFill>
              <a:srgbClr val="40B7AD"/>
            </a:solidFill>
          </a:ln>
        </p:spPr>
        <p:txBody>
          <a:bodyPr wrap="square">
            <a:spAutoFit/>
          </a:bodyPr>
          <a:lstStyle/>
          <a:p>
            <a:pPr marL="285750" indent="-285750" algn="ctr">
              <a:buFont typeface="Wingdings" panose="05000000000000000000" pitchFamily="2" charset="2"/>
              <a:buChar char="è"/>
            </a:pPr>
            <a:r>
              <a:rPr lang="fr-BE" sz="2000" dirty="0" err="1">
                <a:sym typeface="Wingdings" panose="05000000000000000000" pitchFamily="2" charset="2"/>
              </a:rPr>
              <a:t>Kiezers</a:t>
            </a:r>
            <a:r>
              <a:rPr lang="fr-BE" sz="2000" dirty="0">
                <a:sym typeface="Wingdings" panose="05000000000000000000" pitchFamily="2" charset="2"/>
              </a:rPr>
              <a:t> die </a:t>
            </a:r>
            <a:r>
              <a:rPr lang="fr-BE" sz="2000" dirty="0" err="1">
                <a:sym typeface="Wingdings" panose="05000000000000000000" pitchFamily="2" charset="2"/>
              </a:rPr>
              <a:t>persoonlijk</a:t>
            </a:r>
            <a:r>
              <a:rPr lang="fr-BE" sz="2000" dirty="0">
                <a:sym typeface="Wingdings" panose="05000000000000000000" pitchFamily="2" charset="2"/>
              </a:rPr>
              <a:t> </a:t>
            </a:r>
            <a:r>
              <a:rPr lang="fr-BE" sz="2000" dirty="0" err="1">
                <a:sym typeface="Wingdings" panose="05000000000000000000" pitchFamily="2" charset="2"/>
              </a:rPr>
              <a:t>stemmen</a:t>
            </a:r>
            <a:r>
              <a:rPr lang="fr-BE" sz="2000" dirty="0">
                <a:sym typeface="Wingdings" panose="05000000000000000000" pitchFamily="2" charset="2"/>
              </a:rPr>
              <a:t>: </a:t>
            </a:r>
          </a:p>
          <a:p>
            <a:pPr algn="ctr"/>
            <a:r>
              <a:rPr lang="fr-BE" sz="2000" dirty="0" err="1">
                <a:sym typeface="Wingdings" panose="05000000000000000000" pitchFamily="2" charset="2"/>
              </a:rPr>
              <a:t>Duid</a:t>
            </a:r>
            <a:r>
              <a:rPr lang="fr-BE" sz="2000" dirty="0">
                <a:sym typeface="Wingdings" panose="05000000000000000000" pitchFamily="2" charset="2"/>
              </a:rPr>
              <a:t> </a:t>
            </a:r>
            <a:r>
              <a:rPr lang="fr-BE" sz="2000" dirty="0" err="1">
                <a:sym typeface="Wingdings" panose="05000000000000000000" pitchFamily="2" charset="2"/>
              </a:rPr>
              <a:t>aan</a:t>
            </a:r>
            <a:r>
              <a:rPr lang="fr-BE" sz="2000" dirty="0">
                <a:sym typeface="Wingdings" panose="05000000000000000000" pitchFamily="2" charset="2"/>
              </a:rPr>
              <a:t> met  « </a:t>
            </a:r>
            <a:r>
              <a:rPr lang="fr-BE" sz="2000" dirty="0">
                <a:effectLst>
                  <a:outerShdw blurRad="38100" dist="38100" dir="2700000" algn="tl">
                    <a:srgbClr val="000000">
                      <a:alpha val="43137"/>
                    </a:srgbClr>
                  </a:outerShdw>
                </a:effectLst>
                <a:sym typeface="Wingdings" panose="05000000000000000000" pitchFamily="2" charset="2"/>
              </a:rPr>
              <a:t>X »</a:t>
            </a:r>
          </a:p>
        </p:txBody>
      </p:sp>
      <p:sp>
        <p:nvSpPr>
          <p:cNvPr id="22" name="Ellipse 21"/>
          <p:cNvSpPr/>
          <p:nvPr/>
        </p:nvSpPr>
        <p:spPr>
          <a:xfrm>
            <a:off x="3465086" y="4765035"/>
            <a:ext cx="4461673" cy="1428214"/>
          </a:xfrm>
          <a:prstGeom prst="ellipse">
            <a:avLst/>
          </a:prstGeom>
          <a:ln>
            <a:solidFill>
              <a:srgbClr val="40B7AD"/>
            </a:solidFill>
          </a:ln>
        </p:spPr>
        <p:txBody>
          <a:bodyPr wrap="square">
            <a:spAutoFit/>
          </a:bodyPr>
          <a:lstStyle/>
          <a:p>
            <a:pPr marL="285750" indent="-285750" algn="ctr">
              <a:buFont typeface="Wingdings" panose="05000000000000000000" pitchFamily="2" charset="2"/>
              <a:buChar char="è"/>
            </a:pPr>
            <a:r>
              <a:rPr lang="fr-BE" sz="2000" dirty="0" err="1">
                <a:sym typeface="Wingdings" panose="05000000000000000000" pitchFamily="2" charset="2"/>
              </a:rPr>
              <a:t>Kiezers</a:t>
            </a:r>
            <a:r>
              <a:rPr lang="fr-BE" sz="2000" dirty="0">
                <a:sym typeface="Wingdings" panose="05000000000000000000" pitchFamily="2" charset="2"/>
              </a:rPr>
              <a:t> die per </a:t>
            </a:r>
            <a:r>
              <a:rPr lang="fr-BE" sz="2000" dirty="0" err="1">
                <a:sym typeface="Wingdings" panose="05000000000000000000" pitchFamily="2" charset="2"/>
              </a:rPr>
              <a:t>volmacht</a:t>
            </a:r>
            <a:r>
              <a:rPr lang="fr-BE" sz="2000" dirty="0">
                <a:sym typeface="Wingdings" panose="05000000000000000000" pitchFamily="2" charset="2"/>
              </a:rPr>
              <a:t> </a:t>
            </a:r>
            <a:r>
              <a:rPr lang="fr-BE" sz="2000" dirty="0" err="1">
                <a:sym typeface="Wingdings" panose="05000000000000000000" pitchFamily="2" charset="2"/>
              </a:rPr>
              <a:t>stemmen</a:t>
            </a:r>
            <a:r>
              <a:rPr lang="fr-BE" sz="2000" dirty="0">
                <a:sym typeface="Wingdings" panose="05000000000000000000" pitchFamily="2" charset="2"/>
              </a:rPr>
              <a:t>:</a:t>
            </a:r>
          </a:p>
          <a:p>
            <a:pPr algn="ctr"/>
            <a:r>
              <a:rPr lang="fr-BE" sz="2000" dirty="0" err="1">
                <a:sym typeface="Wingdings" panose="05000000000000000000" pitchFamily="2" charset="2"/>
              </a:rPr>
              <a:t>Duid</a:t>
            </a:r>
            <a:r>
              <a:rPr lang="fr-BE" sz="2000" dirty="0">
                <a:sym typeface="Wingdings" panose="05000000000000000000" pitchFamily="2" charset="2"/>
              </a:rPr>
              <a:t> </a:t>
            </a:r>
            <a:r>
              <a:rPr lang="fr-BE" sz="2000" dirty="0" err="1">
                <a:sym typeface="Wingdings" panose="05000000000000000000" pitchFamily="2" charset="2"/>
              </a:rPr>
              <a:t>aan</a:t>
            </a:r>
            <a:r>
              <a:rPr lang="fr-BE" sz="2000" dirty="0">
                <a:sym typeface="Wingdings" panose="05000000000000000000" pitchFamily="2" charset="2"/>
              </a:rPr>
              <a:t> met « V</a:t>
            </a:r>
            <a:r>
              <a:rPr lang="fr-BE" sz="2000" dirty="0">
                <a:effectLst>
                  <a:outerShdw blurRad="38100" dist="38100" dir="2700000" algn="tl">
                    <a:srgbClr val="000000">
                      <a:alpha val="43137"/>
                    </a:srgbClr>
                  </a:outerShdw>
                </a:effectLst>
                <a:sym typeface="Wingdings" panose="05000000000000000000" pitchFamily="2" charset="2"/>
              </a:rPr>
              <a:t> »</a:t>
            </a:r>
            <a:endParaRPr lang="fr-BE" sz="2000" dirty="0">
              <a:solidFill>
                <a:schemeClr val="accent5">
                  <a:lumMod val="75000"/>
                </a:schemeClr>
              </a:solidFill>
            </a:endParaRPr>
          </a:p>
        </p:txBody>
      </p:sp>
      <p:cxnSp>
        <p:nvCxnSpPr>
          <p:cNvPr id="27" name="Connecteur droit avec flèche 26"/>
          <p:cNvCxnSpPr/>
          <p:nvPr/>
        </p:nvCxnSpPr>
        <p:spPr>
          <a:xfrm>
            <a:off x="6572250" y="2513791"/>
            <a:ext cx="1657349" cy="1048671"/>
          </a:xfrm>
          <a:prstGeom prst="straightConnector1">
            <a:avLst/>
          </a:prstGeom>
          <a:ln>
            <a:solidFill>
              <a:srgbClr val="40B7AD"/>
            </a:solidFill>
            <a:tailEnd type="triangle"/>
          </a:ln>
        </p:spPr>
        <p:style>
          <a:lnRef idx="3">
            <a:schemeClr val="accent3"/>
          </a:lnRef>
          <a:fillRef idx="0">
            <a:schemeClr val="accent3"/>
          </a:fillRef>
          <a:effectRef idx="2">
            <a:schemeClr val="accent3"/>
          </a:effectRef>
          <a:fontRef idx="minor">
            <a:schemeClr val="tx1"/>
          </a:fontRef>
        </p:style>
      </p:cxnSp>
      <p:pic>
        <p:nvPicPr>
          <p:cNvPr id="11" name="Picture 7" descr="Liste, Icône, Symbole, Papier"/>
          <p:cNvPicPr/>
          <p:nvPr/>
        </p:nvPicPr>
        <p:blipFill rotWithShape="1">
          <a:blip r:embed="rId3" cstate="print">
            <a:extLst>
              <a:ext uri="{28A0092B-C50C-407E-A947-70E740481C1C}">
                <a14:useLocalDpi xmlns:a14="http://schemas.microsoft.com/office/drawing/2010/main" val="0"/>
              </a:ext>
            </a:extLst>
          </a:blip>
          <a:srcRect l="7982" t="8095" r="8694" b="8095"/>
          <a:stretch/>
        </p:blipFill>
        <p:spPr bwMode="auto">
          <a:xfrm>
            <a:off x="8006530" y="3368293"/>
            <a:ext cx="1685925" cy="1676400"/>
          </a:xfrm>
          <a:prstGeom prst="flowChartConnector">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7" descr="Liste, Icône, Symbole, Papier"/>
          <p:cNvPicPr/>
          <p:nvPr/>
        </p:nvPicPr>
        <p:blipFill rotWithShape="1">
          <a:blip r:embed="rId3" cstate="print">
            <a:extLst>
              <a:ext uri="{28A0092B-C50C-407E-A947-70E740481C1C}">
                <a14:useLocalDpi xmlns:a14="http://schemas.microsoft.com/office/drawing/2010/main" val="0"/>
              </a:ext>
            </a:extLst>
          </a:blip>
          <a:srcRect l="7982" t="8095" r="8694" b="8095"/>
          <a:stretch/>
        </p:blipFill>
        <p:spPr bwMode="auto">
          <a:xfrm>
            <a:off x="1520232" y="3349814"/>
            <a:ext cx="1685925" cy="1676400"/>
          </a:xfrm>
          <a:prstGeom prst="flowChartConnector">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Espace réservé du numéro de diapositive 1"/>
          <p:cNvSpPr>
            <a:spLocks noGrp="1"/>
          </p:cNvSpPr>
          <p:nvPr>
            <p:ph type="sldNum" sz="quarter" idx="12"/>
          </p:nvPr>
        </p:nvSpPr>
        <p:spPr/>
        <p:txBody>
          <a:bodyPr/>
          <a:lstStyle/>
          <a:p>
            <a:fld id="{2F7BF293-AAF6-49FC-B1CF-E9CB23417874}" type="slidenum">
              <a:rPr lang="fr-BE" smtClean="0"/>
              <a:t>4</a:t>
            </a:fld>
            <a:endParaRPr lang="fr-BE"/>
          </a:p>
        </p:txBody>
      </p:sp>
    </p:spTree>
    <p:extLst>
      <p:ext uri="{BB962C8B-B14F-4D97-AF65-F5344CB8AC3E}">
        <p14:creationId xmlns:p14="http://schemas.microsoft.com/office/powerpoint/2010/main" val="2559487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789115" y="1610576"/>
            <a:ext cx="10994813" cy="4351338"/>
          </a:xfrm>
        </p:spPr>
        <p:txBody>
          <a:bodyPr>
            <a:normAutofit/>
          </a:bodyPr>
          <a:lstStyle/>
          <a:p>
            <a:pPr marL="0" indent="0">
              <a:buNone/>
            </a:pPr>
            <a:r>
              <a:rPr lang="fr-BE" sz="2400" b="1" dirty="0" err="1"/>
              <a:t>Samenvatting</a:t>
            </a:r>
            <a:r>
              <a:rPr lang="fr-BE" sz="2400" b="1" dirty="0"/>
              <a:t> van de </a:t>
            </a:r>
            <a:r>
              <a:rPr lang="fr-BE" sz="2400" b="1" dirty="0" err="1"/>
              <a:t>overdracht</a:t>
            </a:r>
            <a:r>
              <a:rPr lang="fr-BE" sz="2400" b="1" dirty="0"/>
              <a:t> van de </a:t>
            </a:r>
            <a:r>
              <a:rPr lang="fr-BE" sz="2400" b="1" dirty="0" err="1"/>
              <a:t>documenten</a:t>
            </a:r>
            <a:r>
              <a:rPr lang="fr-BE" sz="2400" b="1" dirty="0"/>
              <a:t> en </a:t>
            </a:r>
            <a:r>
              <a:rPr lang="fr-BE" sz="2400" b="1" dirty="0" err="1"/>
              <a:t>pakketten</a:t>
            </a:r>
            <a:endParaRPr lang="fr-BE" sz="2400" b="1" dirty="0"/>
          </a:p>
          <a:p>
            <a:pPr marL="0" indent="0">
              <a:buNone/>
            </a:pPr>
            <a:endParaRPr lang="fr-BE" sz="1800" b="1" dirty="0"/>
          </a:p>
          <a:p>
            <a:pPr marL="0" indent="0">
              <a:buNone/>
            </a:pPr>
            <a:r>
              <a:rPr lang="fr-BE" sz="2000" b="1" dirty="0" err="1"/>
              <a:t>Pakketten</a:t>
            </a:r>
            <a:r>
              <a:rPr lang="fr-BE" sz="2000" b="1" dirty="0"/>
              <a:t> </a:t>
            </a:r>
            <a:r>
              <a:rPr lang="fr-BE" sz="2000" b="1" dirty="0" err="1"/>
              <a:t>voor</a:t>
            </a:r>
            <a:r>
              <a:rPr lang="fr-BE" sz="2000" b="1" dirty="0"/>
              <a:t> het </a:t>
            </a:r>
            <a:r>
              <a:rPr lang="fr-BE" sz="2000" b="1" dirty="0" err="1"/>
              <a:t>kantonhoofdbureau</a:t>
            </a:r>
            <a:endParaRPr lang="fr-BE" sz="2000" b="1" dirty="0"/>
          </a:p>
          <a:p>
            <a:r>
              <a:rPr lang="nl-BE" sz="1800" dirty="0"/>
              <a:t>Een omslag met de twee USB sticks en </a:t>
            </a:r>
            <a:r>
              <a:rPr lang="nl-BE" sz="1800" dirty="0" smtClean="0"/>
              <a:t>de kerncijferrapporten</a:t>
            </a:r>
            <a:endParaRPr lang="nl-BE" sz="1800" dirty="0"/>
          </a:p>
          <a:p>
            <a:r>
              <a:rPr lang="nl-BE" sz="1800" dirty="0"/>
              <a:t>De </a:t>
            </a:r>
            <a:r>
              <a:rPr lang="nl-BE" sz="1800" dirty="0" smtClean="0"/>
              <a:t>twee omslagen </a:t>
            </a:r>
            <a:r>
              <a:rPr lang="nl-BE" sz="1800" dirty="0"/>
              <a:t>met het proces-verbaal</a:t>
            </a:r>
          </a:p>
          <a:p>
            <a:r>
              <a:rPr lang="nl-BE" sz="1800" dirty="0"/>
              <a:t>Een omslag met de geregistreerde stembiljetten </a:t>
            </a:r>
          </a:p>
          <a:p>
            <a:r>
              <a:rPr lang="fr-BE" sz="1800" dirty="0"/>
              <a:t>De </a:t>
            </a:r>
            <a:r>
              <a:rPr lang="fr-BE" sz="1800" dirty="0" err="1"/>
              <a:t>omslag</a:t>
            </a:r>
            <a:r>
              <a:rPr lang="fr-BE" sz="1800" dirty="0"/>
              <a:t> met de </a:t>
            </a:r>
            <a:r>
              <a:rPr lang="fr-BE" sz="1800" dirty="0" err="1"/>
              <a:t>teruggenomen</a:t>
            </a:r>
            <a:r>
              <a:rPr lang="fr-BE" sz="1800" dirty="0"/>
              <a:t> </a:t>
            </a:r>
            <a:r>
              <a:rPr lang="fr-BE" sz="1800" dirty="0" err="1"/>
              <a:t>stembiljetten</a:t>
            </a:r>
            <a:endParaRPr lang="fr-BE" sz="1800" dirty="0"/>
          </a:p>
          <a:p>
            <a:r>
              <a:rPr lang="fr-BE" sz="1800" dirty="0"/>
              <a:t>De </a:t>
            </a:r>
            <a:r>
              <a:rPr lang="fr-BE" sz="1800" dirty="0" err="1"/>
              <a:t>omslag</a:t>
            </a:r>
            <a:r>
              <a:rPr lang="fr-BE" sz="1800" dirty="0"/>
              <a:t> met </a:t>
            </a:r>
            <a:r>
              <a:rPr lang="fr-BE" sz="1800" dirty="0" err="1"/>
              <a:t>één</a:t>
            </a:r>
            <a:r>
              <a:rPr lang="fr-BE" sz="1800" dirty="0"/>
              <a:t> van de </a:t>
            </a:r>
            <a:r>
              <a:rPr lang="fr-BE" sz="1800" dirty="0" err="1"/>
              <a:t>twee</a:t>
            </a:r>
            <a:r>
              <a:rPr lang="fr-BE" sz="1800" dirty="0"/>
              <a:t> </a:t>
            </a:r>
            <a:r>
              <a:rPr lang="fr-BE" sz="1800" dirty="0" err="1"/>
              <a:t>aanstiplijsten</a:t>
            </a:r>
            <a:endParaRPr lang="fr-BE" sz="1800" dirty="0"/>
          </a:p>
          <a:p>
            <a:r>
              <a:rPr lang="fr-BE" sz="1800" dirty="0" err="1"/>
              <a:t>Een</a:t>
            </a:r>
            <a:r>
              <a:rPr lang="fr-BE" sz="1800" dirty="0"/>
              <a:t> </a:t>
            </a:r>
            <a:r>
              <a:rPr lang="fr-BE" sz="1800" dirty="0" err="1"/>
              <a:t>omslag</a:t>
            </a:r>
            <a:r>
              <a:rPr lang="fr-BE" sz="1800" dirty="0"/>
              <a:t> met de </a:t>
            </a:r>
            <a:r>
              <a:rPr lang="fr-BE" sz="1800" dirty="0" err="1"/>
              <a:t>lijst</a:t>
            </a:r>
            <a:r>
              <a:rPr lang="fr-BE" sz="1800" dirty="0"/>
              <a:t> </a:t>
            </a:r>
            <a:r>
              <a:rPr lang="fr-BE" sz="1800" dirty="0" err="1"/>
              <a:t>voor</a:t>
            </a:r>
            <a:r>
              <a:rPr lang="fr-BE" sz="1800" dirty="0"/>
              <a:t> de </a:t>
            </a:r>
            <a:r>
              <a:rPr lang="fr-BE" sz="1800" dirty="0" err="1"/>
              <a:t>betaling</a:t>
            </a:r>
            <a:r>
              <a:rPr lang="fr-BE" sz="1800" dirty="0"/>
              <a:t> van de </a:t>
            </a:r>
            <a:r>
              <a:rPr lang="fr-BE" sz="1800" dirty="0" err="1"/>
              <a:t>presentiegelden</a:t>
            </a:r>
            <a:endParaRPr lang="nl-BE" sz="18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40</a:t>
            </a:fld>
            <a:endParaRPr lang="fr-BE"/>
          </a:p>
        </p:txBody>
      </p:sp>
    </p:spTree>
    <p:extLst>
      <p:ext uri="{BB962C8B-B14F-4D97-AF65-F5344CB8AC3E}">
        <p14:creationId xmlns:p14="http://schemas.microsoft.com/office/powerpoint/2010/main" val="2050315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789115" y="1610575"/>
            <a:ext cx="10994813" cy="4996387"/>
          </a:xfrm>
        </p:spPr>
        <p:txBody>
          <a:bodyPr>
            <a:normAutofit/>
          </a:bodyPr>
          <a:lstStyle/>
          <a:p>
            <a:pPr marL="0" indent="0">
              <a:buNone/>
            </a:pPr>
            <a:r>
              <a:rPr lang="fr-BE" sz="2400" b="1" dirty="0" err="1"/>
              <a:t>Samenvatting</a:t>
            </a:r>
            <a:r>
              <a:rPr lang="fr-BE" sz="2400" b="1" dirty="0"/>
              <a:t> van de </a:t>
            </a:r>
            <a:r>
              <a:rPr lang="fr-BE" sz="2400" b="1" dirty="0" err="1"/>
              <a:t>overdracht</a:t>
            </a:r>
            <a:r>
              <a:rPr lang="fr-BE" sz="2400" b="1" dirty="0"/>
              <a:t> van de </a:t>
            </a:r>
            <a:r>
              <a:rPr lang="fr-BE" sz="2400" b="1" dirty="0" err="1"/>
              <a:t>documenten</a:t>
            </a:r>
            <a:r>
              <a:rPr lang="fr-BE" sz="2400" b="1" dirty="0"/>
              <a:t> en </a:t>
            </a:r>
            <a:r>
              <a:rPr lang="fr-BE" sz="2400" b="1" dirty="0" err="1"/>
              <a:t>pakketten</a:t>
            </a:r>
            <a:endParaRPr lang="fr-BE" sz="2400" b="1" dirty="0"/>
          </a:p>
          <a:p>
            <a:pPr marL="0" indent="0">
              <a:buNone/>
            </a:pPr>
            <a:endParaRPr lang="fr-BE" sz="1800" b="1" dirty="0"/>
          </a:p>
          <a:p>
            <a:pPr marL="0" indent="0">
              <a:buNone/>
            </a:pPr>
            <a:r>
              <a:rPr lang="fr-BE" sz="2000" b="1" dirty="0" err="1"/>
              <a:t>Pakketten</a:t>
            </a:r>
            <a:r>
              <a:rPr lang="fr-BE" sz="2000" b="1" dirty="0"/>
              <a:t> </a:t>
            </a:r>
            <a:r>
              <a:rPr lang="fr-BE" sz="2000" b="1" dirty="0" err="1"/>
              <a:t>voor</a:t>
            </a:r>
            <a:r>
              <a:rPr lang="fr-BE" sz="2000" b="1" dirty="0"/>
              <a:t> de </a:t>
            </a:r>
            <a:r>
              <a:rPr lang="fr-BE" sz="2000" b="1" dirty="0" err="1"/>
              <a:t>griffie</a:t>
            </a:r>
            <a:r>
              <a:rPr lang="fr-BE" sz="2000" b="1" dirty="0"/>
              <a:t> van het </a:t>
            </a:r>
            <a:r>
              <a:rPr lang="fr-BE" sz="2000" b="1" dirty="0" err="1"/>
              <a:t>vredegerecht</a:t>
            </a:r>
            <a:r>
              <a:rPr lang="fr-BE" sz="2000" b="1" dirty="0"/>
              <a:t> van het </a:t>
            </a:r>
            <a:r>
              <a:rPr lang="fr-BE" sz="2000" b="1" dirty="0" err="1"/>
              <a:t>gerechtelijk</a:t>
            </a:r>
            <a:r>
              <a:rPr lang="fr-BE" sz="2000" b="1" dirty="0"/>
              <a:t> </a:t>
            </a:r>
            <a:r>
              <a:rPr lang="fr-BE" sz="2000" b="1" dirty="0" err="1"/>
              <a:t>kanton</a:t>
            </a:r>
            <a:r>
              <a:rPr lang="fr-BE" sz="2000" b="1" dirty="0"/>
              <a:t> van de </a:t>
            </a:r>
            <a:r>
              <a:rPr lang="fr-BE" sz="2000" b="1" dirty="0" err="1"/>
              <a:t>gemeente</a:t>
            </a:r>
            <a:endParaRPr lang="fr-BE" sz="2000" b="1" dirty="0"/>
          </a:p>
          <a:p>
            <a:pPr lvl="0"/>
            <a:r>
              <a:rPr lang="nl-NL" sz="1800" dirty="0"/>
              <a:t>De omslag met aanstiplijst die dient als lijst van afwezige kiezers en de verantwoordingsstukken </a:t>
            </a:r>
            <a:endParaRPr lang="nl-BE" sz="1800" dirty="0"/>
          </a:p>
          <a:p>
            <a:pPr lvl="0"/>
            <a:r>
              <a:rPr lang="nl-NL" sz="1800" dirty="0"/>
              <a:t>De lijst van de afwezige bijzitters </a:t>
            </a:r>
          </a:p>
          <a:p>
            <a:pPr lvl="0"/>
            <a:r>
              <a:rPr lang="nl-NL" sz="1800" dirty="0"/>
              <a:t>De lijst van de tot de stemming toegelaten kiezers </a:t>
            </a:r>
            <a:endParaRPr lang="nl-BE" sz="1800" dirty="0"/>
          </a:p>
          <a:p>
            <a:pPr lvl="0"/>
            <a:r>
              <a:rPr lang="nl-NL" sz="1800" dirty="0"/>
              <a:t>De omslag met de volmachten</a:t>
            </a:r>
            <a:endParaRPr lang="nl-BE" sz="1800" dirty="0"/>
          </a:p>
          <a:p>
            <a:pPr marL="0" indent="0">
              <a:buNone/>
            </a:pPr>
            <a:endParaRPr lang="fr-BE" sz="2000" b="1" dirty="0"/>
          </a:p>
          <a:p>
            <a:pPr marL="0" indent="0">
              <a:buNone/>
            </a:pPr>
            <a:r>
              <a:rPr lang="fr-BE" sz="2000" b="1" dirty="0" err="1"/>
              <a:t>Voor</a:t>
            </a:r>
            <a:r>
              <a:rPr lang="fr-BE" sz="2000" b="1" dirty="0"/>
              <a:t> de </a:t>
            </a:r>
            <a:r>
              <a:rPr lang="fr-BE" sz="2000" b="1" dirty="0" err="1"/>
              <a:t>gemeente</a:t>
            </a:r>
            <a:endParaRPr lang="fr-BE" sz="2000" b="1" dirty="0"/>
          </a:p>
          <a:p>
            <a:r>
              <a:rPr lang="nl-BE" sz="1800" dirty="0"/>
              <a:t>De stembus</a:t>
            </a:r>
          </a:p>
          <a:p>
            <a:r>
              <a:rPr lang="nl-BE" sz="1800" dirty="0"/>
              <a:t>Een omslag met het niet gebruikte stempapier</a:t>
            </a:r>
          </a:p>
          <a:p>
            <a:r>
              <a:rPr lang="nl-BE" sz="1800" dirty="0"/>
              <a:t>De chipkaarten</a:t>
            </a:r>
          </a:p>
          <a:p>
            <a:r>
              <a:rPr lang="nl-BE" sz="1800" dirty="0"/>
              <a:t>De derde aanstiplijst ter inzage van de kiezer</a:t>
            </a:r>
            <a:endParaRPr lang="fr-BE" sz="18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41</a:t>
            </a:fld>
            <a:endParaRPr lang="fr-BE"/>
          </a:p>
        </p:txBody>
      </p:sp>
    </p:spTree>
    <p:extLst>
      <p:ext uri="{BB962C8B-B14F-4D97-AF65-F5344CB8AC3E}">
        <p14:creationId xmlns:p14="http://schemas.microsoft.com/office/powerpoint/2010/main" val="1001107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199" y="1825625"/>
            <a:ext cx="10994813" cy="4351338"/>
          </a:xfrm>
        </p:spPr>
        <p:txBody>
          <a:bodyPr>
            <a:normAutofit/>
          </a:bodyPr>
          <a:lstStyle/>
          <a:p>
            <a:pPr marL="0" indent="0">
              <a:buNone/>
            </a:pPr>
            <a:r>
              <a:rPr lang="fr-BE" sz="2600" b="1" dirty="0" err="1"/>
              <a:t>Presentiegelden</a:t>
            </a:r>
            <a:endParaRPr lang="fr-BE" sz="2600" b="1" dirty="0"/>
          </a:p>
          <a:p>
            <a:endParaRPr lang="fr-BE" sz="2400" dirty="0"/>
          </a:p>
          <a:p>
            <a:pPr>
              <a:lnSpc>
                <a:spcPct val="150000"/>
              </a:lnSpc>
            </a:pPr>
            <a:r>
              <a:rPr lang="fr-BE" sz="2200" dirty="0" err="1"/>
              <a:t>Voorzitter</a:t>
            </a:r>
            <a:r>
              <a:rPr lang="fr-BE" sz="2200" dirty="0"/>
              <a:t>: 60 € </a:t>
            </a:r>
          </a:p>
          <a:p>
            <a:pPr marL="0" indent="0" defTabSz="182563">
              <a:lnSpc>
                <a:spcPct val="150000"/>
              </a:lnSpc>
              <a:buNone/>
            </a:pPr>
            <a:r>
              <a:rPr lang="fr-BE" sz="2200" dirty="0"/>
              <a:t>	 </a:t>
            </a:r>
            <a:r>
              <a:rPr lang="fr-BE" sz="2200" dirty="0" err="1"/>
              <a:t>Bijzitter</a:t>
            </a:r>
            <a:r>
              <a:rPr lang="fr-BE" sz="2200" dirty="0"/>
              <a:t> en </a:t>
            </a:r>
            <a:r>
              <a:rPr lang="fr-BE" sz="2200" dirty="0" err="1"/>
              <a:t>secretaris</a:t>
            </a:r>
            <a:r>
              <a:rPr lang="fr-BE" sz="2200" dirty="0"/>
              <a:t>: 37,5 €</a:t>
            </a:r>
          </a:p>
          <a:p>
            <a:pPr defTabSz="182563">
              <a:lnSpc>
                <a:spcPct val="150000"/>
              </a:lnSpc>
            </a:pPr>
            <a:r>
              <a:rPr lang="nl-NL" sz="2200" dirty="0"/>
              <a:t>Laat elk </a:t>
            </a:r>
            <a:r>
              <a:rPr lang="nl-NL" sz="2200" dirty="0" err="1"/>
              <a:t>bureaulid</a:t>
            </a:r>
            <a:r>
              <a:rPr lang="nl-NL" sz="2200" dirty="0"/>
              <a:t> de vermelde gegevens zorgvuldig controleren, in het bijzonder het bankrekeningnummer</a:t>
            </a:r>
            <a:endParaRPr lang="nl-BE" sz="2200" dirty="0"/>
          </a:p>
        </p:txBody>
      </p:sp>
      <p:pic>
        <p:nvPicPr>
          <p:cNvPr id="2050" name="Picture 2" descr="Illustration de concept de pièces en eur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7545" y="1466550"/>
            <a:ext cx="2509309" cy="250930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F7BF293-AAF6-49FC-B1CF-E9CB23417874}" type="slidenum">
              <a:rPr lang="fr-BE" smtClean="0"/>
              <a:t>42</a:t>
            </a:fld>
            <a:endParaRPr lang="fr-BE"/>
          </a:p>
        </p:txBody>
      </p:sp>
    </p:spTree>
    <p:extLst>
      <p:ext uri="{BB962C8B-B14F-4D97-AF65-F5344CB8AC3E}">
        <p14:creationId xmlns:p14="http://schemas.microsoft.com/office/powerpoint/2010/main" val="3581782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199" y="1825625"/>
            <a:ext cx="10994813" cy="4101042"/>
          </a:xfrm>
        </p:spPr>
        <p:txBody>
          <a:bodyPr>
            <a:normAutofit lnSpcReduction="10000"/>
          </a:bodyPr>
          <a:lstStyle/>
          <a:p>
            <a:pPr marL="0" indent="0">
              <a:buNone/>
            </a:pPr>
            <a:r>
              <a:rPr lang="fr-BE" sz="2600" b="1" dirty="0" err="1"/>
              <a:t>Reisvergoedingen</a:t>
            </a:r>
            <a:endParaRPr lang="fr-BE" sz="2400" dirty="0"/>
          </a:p>
          <a:p>
            <a:pPr marL="0" indent="0">
              <a:buNone/>
            </a:pPr>
            <a:endParaRPr lang="fr-BE" sz="2200" dirty="0"/>
          </a:p>
          <a:p>
            <a:pPr>
              <a:lnSpc>
                <a:spcPct val="150000"/>
              </a:lnSpc>
            </a:pPr>
            <a:r>
              <a:rPr lang="nl-BE" sz="2200" dirty="0"/>
              <a:t>De bureauleden die zetelen in een andere gemeente dan die waar ze wonen, hebben recht op een vergoeding van verplaatsingsonkosten</a:t>
            </a:r>
          </a:p>
          <a:p>
            <a:pPr>
              <a:lnSpc>
                <a:spcPct val="150000"/>
              </a:lnSpc>
            </a:pPr>
            <a:r>
              <a:rPr lang="nl-BE" sz="2200" dirty="0"/>
              <a:t>Bovendien heeft de voorzitter recht op een vergoeding voor de verplaatsingen in het kader van zijn opdracht</a:t>
            </a:r>
          </a:p>
          <a:p>
            <a:pPr>
              <a:lnSpc>
                <a:spcPct val="150000"/>
              </a:lnSpc>
            </a:pPr>
            <a:r>
              <a:rPr lang="nl-BE" sz="2200" dirty="0"/>
              <a:t>Online aan te vragen vanaf 10 juni 2024 (</a:t>
            </a:r>
            <a:r>
              <a:rPr lang="nl-BE" sz="2200" dirty="0">
                <a:hlinkClick r:id="rId3"/>
              </a:rPr>
              <a:t>https://verkiezingen.fgov.be/medewerkers/verplaatsingvergoedingen</a:t>
            </a:r>
            <a:r>
              <a:rPr lang="nl-BE" sz="2200" dirty="0"/>
              <a:t>)</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43</a:t>
            </a:fld>
            <a:endParaRPr lang="fr-BE"/>
          </a:p>
        </p:txBody>
      </p:sp>
    </p:spTree>
    <p:extLst>
      <p:ext uri="{BB962C8B-B14F-4D97-AF65-F5344CB8AC3E}">
        <p14:creationId xmlns:p14="http://schemas.microsoft.com/office/powerpoint/2010/main" val="3922935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199" y="1825624"/>
            <a:ext cx="10994813" cy="4956175"/>
          </a:xfrm>
        </p:spPr>
        <p:txBody>
          <a:bodyPr>
            <a:normAutofit/>
          </a:bodyPr>
          <a:lstStyle/>
          <a:p>
            <a:pPr marL="0" indent="0">
              <a:buNone/>
            </a:pPr>
            <a:r>
              <a:rPr lang="fr-BE" sz="2400" b="1" dirty="0" err="1"/>
              <a:t>Verzekeringspolis</a:t>
            </a:r>
            <a:endParaRPr lang="fr-BE" sz="2400" dirty="0"/>
          </a:p>
          <a:p>
            <a:pPr marL="0" indent="0">
              <a:buNone/>
            </a:pPr>
            <a:endParaRPr lang="fr-BE" sz="2200" dirty="0"/>
          </a:p>
          <a:p>
            <a:pPr marL="0" indent="0">
              <a:buNone/>
            </a:pPr>
            <a:r>
              <a:rPr lang="fr-BE" sz="2200" dirty="0" err="1"/>
              <a:t>Dekking</a:t>
            </a:r>
            <a:r>
              <a:rPr lang="fr-BE" sz="2200" dirty="0"/>
              <a:t>:</a:t>
            </a:r>
          </a:p>
          <a:p>
            <a:pPr>
              <a:lnSpc>
                <a:spcPct val="150000"/>
              </a:lnSpc>
            </a:pPr>
            <a:r>
              <a:rPr lang="nl-NL" sz="2200" dirty="0"/>
              <a:t>de lichamelijke schade die voortvloeit uit ongevallen die de leden van de stembureaus zijn overkomen tijdens de uitoefening van hun opdracht of op de heen- en terugweg van hun hoofdverblijfplaats naar de vergaderplaats van hun bureau</a:t>
            </a:r>
            <a:endParaRPr lang="fr-BE" sz="2200" dirty="0"/>
          </a:p>
          <a:p>
            <a:pPr lvl="0">
              <a:lnSpc>
                <a:spcPct val="150000"/>
              </a:lnSpc>
            </a:pPr>
            <a:r>
              <a:rPr lang="nl-NL" sz="2200" dirty="0"/>
              <a:t>de burgerlijke aansprakelijkheid die voortvloeit uit de schade die door hun toedoen of schuld werd toegebracht aan derden bij de uitoefening van hun opdracht of op de heen- en terugweg van hun hoofdverblijfplaats naar de vergaderplaats van hun bureau</a:t>
            </a:r>
            <a:endParaRPr lang="nl-BE" sz="22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44</a:t>
            </a:fld>
            <a:endParaRPr lang="fr-BE"/>
          </a:p>
        </p:txBody>
      </p:sp>
    </p:spTree>
    <p:extLst>
      <p:ext uri="{BB962C8B-B14F-4D97-AF65-F5344CB8AC3E}">
        <p14:creationId xmlns:p14="http://schemas.microsoft.com/office/powerpoint/2010/main" val="3952665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Omgang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kiezer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6" name="Espace réservé du contenu 2"/>
          <p:cNvSpPr>
            <a:spLocks noGrp="1"/>
          </p:cNvSpPr>
          <p:nvPr>
            <p:ph idx="1"/>
          </p:nvPr>
        </p:nvSpPr>
        <p:spPr>
          <a:xfrm>
            <a:off x="838199" y="1825626"/>
            <a:ext cx="10994813" cy="4530724"/>
          </a:xfrm>
        </p:spPr>
        <p:txBody>
          <a:bodyPr>
            <a:normAutofit/>
          </a:bodyPr>
          <a:lstStyle/>
          <a:p>
            <a:pPr marL="0" indent="0">
              <a:buNone/>
            </a:pPr>
            <a:endParaRPr lang="fr-BE" sz="2200" dirty="0"/>
          </a:p>
          <a:p>
            <a:r>
              <a:rPr lang="nl-NL" sz="2200" dirty="0"/>
              <a:t>Absolute politieke onpartijdigheid </a:t>
            </a:r>
          </a:p>
          <a:p>
            <a:r>
              <a:rPr lang="fr-BE" sz="2200" dirty="0" err="1"/>
              <a:t>Kalmte</a:t>
            </a:r>
            <a:r>
              <a:rPr lang="fr-BE" sz="2200" dirty="0"/>
              <a:t> en </a:t>
            </a:r>
            <a:r>
              <a:rPr lang="fr-BE" sz="2200" dirty="0" err="1"/>
              <a:t>beleefdheid</a:t>
            </a:r>
            <a:endParaRPr lang="fr-BE" sz="2200" dirty="0"/>
          </a:p>
          <a:p>
            <a:r>
              <a:rPr lang="fr-BE" sz="2200" dirty="0"/>
              <a:t>Let er op </a:t>
            </a:r>
            <a:r>
              <a:rPr lang="fr-BE" sz="2200" dirty="0" err="1"/>
              <a:t>dat</a:t>
            </a:r>
            <a:r>
              <a:rPr lang="fr-BE" sz="2200" dirty="0"/>
              <a:t> er </a:t>
            </a:r>
            <a:r>
              <a:rPr lang="fr-BE" sz="2200" dirty="0" err="1"/>
              <a:t>stoelen</a:t>
            </a:r>
            <a:r>
              <a:rPr lang="fr-BE" sz="2200" dirty="0"/>
              <a:t> </a:t>
            </a:r>
            <a:r>
              <a:rPr lang="fr-BE" sz="2200" dirty="0" err="1"/>
              <a:t>beschikbaar</a:t>
            </a:r>
            <a:r>
              <a:rPr lang="fr-BE" sz="2200" dirty="0"/>
              <a:t> </a:t>
            </a:r>
            <a:r>
              <a:rPr lang="fr-BE" sz="2200" dirty="0" err="1"/>
              <a:t>zijn</a:t>
            </a:r>
            <a:r>
              <a:rPr lang="fr-BE" sz="2200" dirty="0"/>
              <a:t> </a:t>
            </a:r>
            <a:r>
              <a:rPr lang="fr-BE" sz="2200" dirty="0" err="1"/>
              <a:t>voor</a:t>
            </a:r>
            <a:r>
              <a:rPr lang="fr-BE" sz="2200" dirty="0"/>
              <a:t> de </a:t>
            </a:r>
            <a:r>
              <a:rPr lang="fr-BE" sz="2200" dirty="0" err="1"/>
              <a:t>kiezer</a:t>
            </a:r>
            <a:r>
              <a:rPr lang="fr-BE" sz="2200" dirty="0"/>
              <a:t> in de </a:t>
            </a:r>
            <a:r>
              <a:rPr lang="fr-BE" sz="2200" dirty="0" err="1"/>
              <a:t>buurt</a:t>
            </a:r>
            <a:r>
              <a:rPr lang="fr-BE" sz="2200" dirty="0"/>
              <a:t> van het </a:t>
            </a:r>
            <a:r>
              <a:rPr lang="fr-BE" sz="2200" dirty="0" err="1"/>
              <a:t>stemlokaal</a:t>
            </a:r>
            <a:r>
              <a:rPr lang="fr-BE" sz="2200" dirty="0"/>
              <a:t> (</a:t>
            </a:r>
            <a:r>
              <a:rPr lang="fr-BE" sz="2200" dirty="0" err="1"/>
              <a:t>oudere</a:t>
            </a:r>
            <a:r>
              <a:rPr lang="fr-BE" sz="2200" dirty="0"/>
              <a:t> </a:t>
            </a:r>
            <a:r>
              <a:rPr lang="fr-BE" sz="2200" dirty="0" err="1"/>
              <a:t>personen</a:t>
            </a:r>
            <a:r>
              <a:rPr lang="fr-BE" sz="2200" dirty="0"/>
              <a:t>, </a:t>
            </a:r>
            <a:r>
              <a:rPr lang="fr-BE" sz="2200" dirty="0" err="1"/>
              <a:t>personen</a:t>
            </a:r>
            <a:r>
              <a:rPr lang="fr-BE" sz="2200" dirty="0"/>
              <a:t> met </a:t>
            </a:r>
            <a:r>
              <a:rPr lang="fr-BE" sz="2200" dirty="0" err="1"/>
              <a:t>een</a:t>
            </a:r>
            <a:r>
              <a:rPr lang="fr-BE" sz="2200" dirty="0"/>
              <a:t> handicap,…)</a:t>
            </a:r>
          </a:p>
          <a:p>
            <a:r>
              <a:rPr lang="fr-BE" sz="2200" dirty="0" err="1"/>
              <a:t>Hulp</a:t>
            </a:r>
            <a:r>
              <a:rPr lang="fr-BE" sz="2200" dirty="0"/>
              <a:t> en </a:t>
            </a:r>
            <a:r>
              <a:rPr lang="fr-BE" sz="2200" dirty="0" err="1"/>
              <a:t>aangepaste</a:t>
            </a:r>
            <a:r>
              <a:rPr lang="fr-BE" sz="2200" dirty="0"/>
              <a:t> </a:t>
            </a:r>
            <a:r>
              <a:rPr lang="fr-BE" sz="2200" dirty="0" err="1"/>
              <a:t>communicatie</a:t>
            </a:r>
            <a:r>
              <a:rPr lang="fr-BE" sz="2200" dirty="0"/>
              <a:t> met </a:t>
            </a:r>
            <a:r>
              <a:rPr lang="fr-BE" sz="2200" dirty="0" err="1"/>
              <a:t>mensen</a:t>
            </a:r>
            <a:r>
              <a:rPr lang="fr-BE" sz="2200" dirty="0"/>
              <a:t> met </a:t>
            </a:r>
            <a:r>
              <a:rPr lang="fr-BE" sz="2200" dirty="0" err="1"/>
              <a:t>een</a:t>
            </a:r>
            <a:r>
              <a:rPr lang="fr-BE" sz="2200" dirty="0"/>
              <a:t> handicap</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45</a:t>
            </a:fld>
            <a:endParaRPr lang="fr-BE"/>
          </a:p>
        </p:txBody>
      </p:sp>
    </p:spTree>
    <p:extLst>
      <p:ext uri="{BB962C8B-B14F-4D97-AF65-F5344CB8AC3E}">
        <p14:creationId xmlns:p14="http://schemas.microsoft.com/office/powerpoint/2010/main" val="501847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Omgang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kiezer</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1028722" y="1825626"/>
            <a:ext cx="10804290" cy="4530724"/>
          </a:xfrm>
        </p:spPr>
        <p:txBody>
          <a:bodyPr>
            <a:normAutofit/>
          </a:bodyPr>
          <a:lstStyle/>
          <a:p>
            <a:pPr marL="0" indent="0">
              <a:buNone/>
            </a:pPr>
            <a:r>
              <a:rPr lang="fr-BE" sz="2400" b="1" dirty="0" err="1"/>
              <a:t>Omgang</a:t>
            </a:r>
            <a:r>
              <a:rPr lang="fr-BE" sz="2400" b="1" dirty="0"/>
              <a:t> met de </a:t>
            </a:r>
            <a:r>
              <a:rPr lang="fr-BE" sz="2400" b="1" dirty="0" err="1"/>
              <a:t>kiezer</a:t>
            </a:r>
            <a:r>
              <a:rPr lang="fr-BE" sz="2400" b="1" dirty="0"/>
              <a:t>: </a:t>
            </a:r>
            <a:r>
              <a:rPr lang="fr-BE" sz="2400" b="1" dirty="0" err="1"/>
              <a:t>aanbevelingen</a:t>
            </a:r>
            <a:r>
              <a:rPr lang="fr-BE" sz="2400" b="1" dirty="0"/>
              <a:t> in de </a:t>
            </a:r>
            <a:r>
              <a:rPr lang="fr-BE" sz="2400" b="1" dirty="0" err="1"/>
              <a:t>handleiding</a:t>
            </a:r>
            <a:endParaRPr lang="fr-BE" sz="2400" b="1" dirty="0"/>
          </a:p>
          <a:p>
            <a:pPr marL="0" indent="0">
              <a:buNone/>
            </a:pPr>
            <a:endParaRPr lang="fr-BE" sz="2600" b="1" dirty="0"/>
          </a:p>
          <a:p>
            <a:pPr marL="0" indent="0" algn="ctr">
              <a:buNone/>
            </a:pPr>
            <a:r>
              <a:rPr lang="fr-BE" sz="3600" dirty="0" err="1"/>
              <a:t>Hoe</a:t>
            </a:r>
            <a:r>
              <a:rPr lang="fr-BE" sz="3600" dirty="0"/>
              <a:t>…</a:t>
            </a:r>
          </a:p>
        </p:txBody>
      </p:sp>
      <p:graphicFrame>
        <p:nvGraphicFramePr>
          <p:cNvPr id="7" name="Espace réservé du contenu 1"/>
          <p:cNvGraphicFramePr>
            <a:graphicFrameLocks/>
          </p:cNvGraphicFramePr>
          <p:nvPr>
            <p:extLst>
              <p:ext uri="{D42A27DB-BD31-4B8C-83A1-F6EECF244321}">
                <p14:modId xmlns:p14="http://schemas.microsoft.com/office/powerpoint/2010/main" val="2772971629"/>
              </p:ext>
            </p:extLst>
          </p:nvPr>
        </p:nvGraphicFramePr>
        <p:xfrm>
          <a:off x="1704349" y="3485978"/>
          <a:ext cx="9262511" cy="2367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46</a:t>
            </a:fld>
            <a:endParaRPr lang="fr-BE"/>
          </a:p>
        </p:txBody>
      </p:sp>
    </p:spTree>
    <p:extLst>
      <p:ext uri="{BB962C8B-B14F-4D97-AF65-F5344CB8AC3E}">
        <p14:creationId xmlns:p14="http://schemas.microsoft.com/office/powerpoint/2010/main" val="3524219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609" y="974036"/>
            <a:ext cx="11726777" cy="3458818"/>
          </a:xfrm>
          <a:prstGeom prst="rect">
            <a:avLst/>
          </a:prstGeom>
          <a:noFill/>
          <a:ln w="127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1624893" y="2994423"/>
            <a:ext cx="8761445" cy="523220"/>
          </a:xfrm>
          <a:prstGeom prst="rect">
            <a:avLst/>
          </a:prstGeom>
          <a:noFill/>
        </p:spPr>
        <p:txBody>
          <a:bodyPr wrap="square" rtlCol="0">
            <a:spAutoFit/>
          </a:bodyPr>
          <a:lstStyle/>
          <a:p>
            <a:pPr algn="ctr"/>
            <a:r>
              <a:rPr lang="fr-BE" sz="2800" b="1" kern="1400" spc="600">
                <a:solidFill>
                  <a:schemeClr val="tx1">
                    <a:lumMod val="85000"/>
                    <a:lumOff val="15000"/>
                  </a:schemeClr>
                </a:solidFill>
                <a:latin typeface="Arial" panose="020B0604020202020204" pitchFamily="34" charset="0"/>
                <a:cs typeface="Arial" panose="020B0604020202020204" pitchFamily="34" charset="0"/>
              </a:rPr>
              <a:t>www.verkiezingen.fgov.be </a:t>
            </a:r>
            <a:endParaRPr lang="fr-BE" sz="2800" b="1" kern="1400" spc="6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9" name="Image 18"/>
          <p:cNvPicPr>
            <a:picLocks noChangeAspect="1"/>
          </p:cNvPicPr>
          <p:nvPr/>
        </p:nvPicPr>
        <p:blipFill>
          <a:blip r:embed="rId3"/>
          <a:stretch>
            <a:fillRect/>
          </a:stretch>
        </p:blipFill>
        <p:spPr>
          <a:xfrm>
            <a:off x="3916385" y="1116896"/>
            <a:ext cx="4178462" cy="1143002"/>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0" y="6118302"/>
            <a:ext cx="529386" cy="490723"/>
          </a:xfrm>
          <a:prstGeom prst="rect">
            <a:avLst/>
          </a:prstGeom>
        </p:spPr>
      </p:pic>
    </p:spTree>
    <p:extLst>
      <p:ext uri="{BB962C8B-B14F-4D97-AF65-F5344CB8AC3E}">
        <p14:creationId xmlns:p14="http://schemas.microsoft.com/office/powerpoint/2010/main" val="40302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Espace réservé du contenu 2"/>
          <p:cNvSpPr>
            <a:spLocks noGrp="1"/>
          </p:cNvSpPr>
          <p:nvPr>
            <p:ph idx="1"/>
          </p:nvPr>
        </p:nvSpPr>
        <p:spPr>
          <a:xfrm>
            <a:off x="1233918" y="1965762"/>
            <a:ext cx="8458179" cy="606997"/>
          </a:xfrm>
          <a:solidFill>
            <a:srgbClr val="ECF5E7"/>
          </a:solidFill>
        </p:spPr>
        <p:txBody>
          <a:bodyPr>
            <a:normAutofit fontScale="70000" lnSpcReduction="20000"/>
          </a:bodyPr>
          <a:lstStyle/>
          <a:p>
            <a:pPr marL="0" indent="0" algn="ctr">
              <a:buNone/>
            </a:pPr>
            <a:r>
              <a:rPr lang="fr-BE" sz="2400" u="sng" dirty="0" err="1"/>
              <a:t>Derde</a:t>
            </a:r>
            <a:r>
              <a:rPr lang="fr-BE" sz="2400" u="sng" dirty="0"/>
              <a:t> </a:t>
            </a:r>
            <a:r>
              <a:rPr lang="fr-BE" sz="2400" u="sng" dirty="0" err="1"/>
              <a:t>exemplaar</a:t>
            </a:r>
            <a:r>
              <a:rPr lang="fr-BE" sz="2400" u="sng" dirty="0"/>
              <a:t> van de </a:t>
            </a:r>
            <a:r>
              <a:rPr lang="fr-BE" sz="2400" u="sng" dirty="0" err="1"/>
              <a:t>kiezerslijst</a:t>
            </a:r>
            <a:r>
              <a:rPr lang="fr-BE" sz="2400" u="sng" dirty="0"/>
              <a:t>, </a:t>
            </a:r>
            <a:r>
              <a:rPr lang="fr-BE" sz="2400" dirty="0" err="1"/>
              <a:t>afgegeven</a:t>
            </a:r>
            <a:r>
              <a:rPr lang="fr-BE" sz="2400" dirty="0"/>
              <a:t> </a:t>
            </a:r>
            <a:r>
              <a:rPr lang="fr-BE" sz="2400" dirty="0" err="1"/>
              <a:t>door</a:t>
            </a:r>
            <a:r>
              <a:rPr lang="fr-BE" sz="2400" dirty="0"/>
              <a:t> de </a:t>
            </a:r>
            <a:r>
              <a:rPr lang="fr-BE" sz="2400" dirty="0" err="1"/>
              <a:t>gemeente</a:t>
            </a:r>
            <a:endParaRPr lang="fr-BE" sz="2400" dirty="0"/>
          </a:p>
          <a:p>
            <a:pPr marL="0" indent="0" algn="ctr">
              <a:buNone/>
            </a:pPr>
            <a:r>
              <a:rPr lang="fr-BE" sz="2400" dirty="0"/>
              <a:t>-&gt; ter </a:t>
            </a:r>
            <a:r>
              <a:rPr lang="fr-BE" sz="2400" dirty="0" err="1"/>
              <a:t>inzage</a:t>
            </a:r>
            <a:r>
              <a:rPr lang="fr-BE" sz="2400" dirty="0"/>
              <a:t> </a:t>
            </a:r>
            <a:r>
              <a:rPr lang="fr-BE" sz="2400" dirty="0" err="1"/>
              <a:t>voor</a:t>
            </a:r>
            <a:r>
              <a:rPr lang="fr-BE" sz="2400" dirty="0"/>
              <a:t> de </a:t>
            </a:r>
            <a:r>
              <a:rPr lang="fr-BE" sz="2400" dirty="0" err="1"/>
              <a:t>kiezers</a:t>
            </a:r>
            <a:r>
              <a:rPr lang="fr-BE" sz="2400" dirty="0"/>
              <a:t> </a:t>
            </a:r>
          </a:p>
          <a:p>
            <a:pPr marL="0" indent="0">
              <a:buNone/>
            </a:pPr>
            <a:endParaRPr lang="fr-BE" sz="2400" dirty="0"/>
          </a:p>
          <a:p>
            <a:pPr marL="0" indent="0">
              <a:buNone/>
            </a:pPr>
            <a:endParaRPr lang="fr-BE" sz="2400" dirty="0"/>
          </a:p>
          <a:p>
            <a:pPr marL="0" indent="0">
              <a:buNone/>
            </a:pPr>
            <a:endParaRPr lang="fr-BE" sz="2400" dirty="0"/>
          </a:p>
          <a:p>
            <a:pPr marL="0" indent="0">
              <a:buNone/>
            </a:pPr>
            <a:endParaRPr lang="fr-BE" sz="2400" dirty="0"/>
          </a:p>
        </p:txBody>
      </p:sp>
      <p:sp>
        <p:nvSpPr>
          <p:cNvPr id="2" name="AutoShape 2" descr="Stockvector enveloppe mail | Adob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6" descr="Open envelope icon. Outline open envelope vector icon for web design  isolated on white background Stock Vector Image &amp; Art - Alam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7" name="Afbeelding 6"/>
          <p:cNvPicPr>
            <a:picLocks noChangeAspect="1"/>
          </p:cNvPicPr>
          <p:nvPr/>
        </p:nvPicPr>
        <p:blipFill rotWithShape="1">
          <a:blip r:embed="rId3"/>
          <a:srcRect b="6873"/>
          <a:stretch/>
        </p:blipFill>
        <p:spPr>
          <a:xfrm>
            <a:off x="4828756" y="3281362"/>
            <a:ext cx="2621676" cy="2586875"/>
          </a:xfrm>
          <a:prstGeom prst="rect">
            <a:avLst/>
          </a:prstGeom>
        </p:spPr>
      </p:pic>
      <p:sp>
        <p:nvSpPr>
          <p:cNvPr id="3" name="Espace réservé du numéro de diapositive 2"/>
          <p:cNvSpPr>
            <a:spLocks noGrp="1"/>
          </p:cNvSpPr>
          <p:nvPr>
            <p:ph type="sldNum" sz="quarter" idx="12"/>
          </p:nvPr>
        </p:nvSpPr>
        <p:spPr/>
        <p:txBody>
          <a:bodyPr/>
          <a:lstStyle/>
          <a:p>
            <a:fld id="{2F7BF293-AAF6-49FC-B1CF-E9CB23417874}" type="slidenum">
              <a:rPr lang="fr-BE" smtClean="0"/>
              <a:t>5</a:t>
            </a:fld>
            <a:endParaRPr lang="fr-BE"/>
          </a:p>
        </p:txBody>
      </p:sp>
    </p:spTree>
    <p:extLst>
      <p:ext uri="{BB962C8B-B14F-4D97-AF65-F5344CB8AC3E}">
        <p14:creationId xmlns:p14="http://schemas.microsoft.com/office/powerpoint/2010/main" val="117991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5" name="Espace réservé du contenu 9"/>
          <p:cNvGraphicFramePr>
            <a:graphicFrameLocks/>
          </p:cNvGraphicFramePr>
          <p:nvPr>
            <p:extLst>
              <p:ext uri="{D42A27DB-BD31-4B8C-83A1-F6EECF244321}">
                <p14:modId xmlns:p14="http://schemas.microsoft.com/office/powerpoint/2010/main" val="658072891"/>
              </p:ext>
            </p:extLst>
          </p:nvPr>
        </p:nvGraphicFramePr>
        <p:xfrm>
          <a:off x="911463" y="1610576"/>
          <a:ext cx="10750118" cy="5128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6</a:t>
            </a:fld>
            <a:endParaRPr lang="fr-BE"/>
          </a:p>
        </p:txBody>
      </p:sp>
    </p:spTree>
    <p:extLst>
      <p:ext uri="{BB962C8B-B14F-4D97-AF65-F5344CB8AC3E}">
        <p14:creationId xmlns:p14="http://schemas.microsoft.com/office/powerpoint/2010/main" val="50370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p:txBody>
          <a:bodyPr>
            <a:normAutofit/>
          </a:bodyPr>
          <a:lstStyle/>
          <a:p>
            <a:r>
              <a:rPr lang="fr-BE" sz="2400" dirty="0" err="1"/>
              <a:t>Ontvangst</a:t>
            </a:r>
            <a:r>
              <a:rPr lang="fr-BE" sz="2400" dirty="0"/>
              <a:t> van de USB sticks:</a:t>
            </a:r>
          </a:p>
          <a:p>
            <a:pPr marL="877888" indent="-342900"/>
            <a:r>
              <a:rPr lang="fr-BE" sz="2000" dirty="0" err="1"/>
              <a:t>Een</a:t>
            </a:r>
            <a:r>
              <a:rPr lang="fr-BE" sz="2000" dirty="0"/>
              <a:t> </a:t>
            </a:r>
            <a:r>
              <a:rPr lang="fr-BE" sz="2000" dirty="0" err="1"/>
              <a:t>verzegelde</a:t>
            </a:r>
            <a:r>
              <a:rPr lang="fr-BE" sz="2000" dirty="0"/>
              <a:t> </a:t>
            </a:r>
            <a:r>
              <a:rPr lang="fr-BE" sz="2000" dirty="0" err="1"/>
              <a:t>omslag</a:t>
            </a:r>
            <a:r>
              <a:rPr lang="fr-BE" sz="2000" dirty="0"/>
              <a:t> met de USB sticks met de </a:t>
            </a:r>
            <a:r>
              <a:rPr lang="fr-BE" sz="2000" dirty="0" err="1"/>
              <a:t>stemsoftware</a:t>
            </a:r>
            <a:endParaRPr lang="fr-BE" sz="2000" dirty="0"/>
          </a:p>
          <a:p>
            <a:pPr marL="877888" indent="-342900"/>
            <a:r>
              <a:rPr lang="fr-BE" sz="2000" dirty="0" err="1"/>
              <a:t>Een</a:t>
            </a:r>
            <a:r>
              <a:rPr lang="fr-BE" sz="2000" dirty="0"/>
              <a:t> </a:t>
            </a:r>
            <a:r>
              <a:rPr lang="fr-BE" sz="2000" dirty="0" err="1"/>
              <a:t>verzegelde</a:t>
            </a:r>
            <a:r>
              <a:rPr lang="fr-BE" sz="2000" dirty="0"/>
              <a:t> </a:t>
            </a:r>
            <a:r>
              <a:rPr lang="fr-BE" sz="2000" dirty="0" err="1"/>
              <a:t>omslag</a:t>
            </a:r>
            <a:r>
              <a:rPr lang="fr-BE" sz="2000" dirty="0"/>
              <a:t> met het </a:t>
            </a:r>
            <a:r>
              <a:rPr lang="fr-BE" sz="2000" dirty="0" err="1"/>
              <a:t>paswoord</a:t>
            </a:r>
            <a:r>
              <a:rPr lang="fr-BE" sz="2000" dirty="0"/>
              <a:t> </a:t>
            </a:r>
            <a:r>
              <a:rPr lang="fr-BE" sz="2000" dirty="0" err="1"/>
              <a:t>voor</a:t>
            </a:r>
            <a:r>
              <a:rPr lang="fr-BE" sz="2000" dirty="0"/>
              <a:t> de USB sticks</a:t>
            </a:r>
          </a:p>
          <a:p>
            <a:pPr marL="0" indent="0">
              <a:buNone/>
            </a:pPr>
            <a:r>
              <a:rPr lang="fr-BE" sz="2000" b="1" dirty="0">
                <a:solidFill>
                  <a:srgbClr val="C00000"/>
                </a:solidFill>
                <a:sym typeface="Wingdings" panose="05000000000000000000" pitchFamily="2" charset="2"/>
              </a:rPr>
              <a:t>	 	Open </a:t>
            </a:r>
            <a:r>
              <a:rPr lang="fr-BE" sz="2000" b="1" dirty="0" err="1">
                <a:solidFill>
                  <a:srgbClr val="C00000"/>
                </a:solidFill>
                <a:sym typeface="Wingdings" panose="05000000000000000000" pitchFamily="2" charset="2"/>
              </a:rPr>
              <a:t>deze</a:t>
            </a:r>
            <a:r>
              <a:rPr lang="fr-BE" sz="2000" b="1" dirty="0">
                <a:solidFill>
                  <a:srgbClr val="C00000"/>
                </a:solidFill>
                <a:sym typeface="Wingdings" panose="05000000000000000000" pitchFamily="2" charset="2"/>
              </a:rPr>
              <a:t> in </a:t>
            </a:r>
            <a:r>
              <a:rPr lang="fr-BE" sz="2000" b="1" dirty="0" err="1">
                <a:solidFill>
                  <a:srgbClr val="C00000"/>
                </a:solidFill>
                <a:sym typeface="Wingdings" panose="05000000000000000000" pitchFamily="2" charset="2"/>
              </a:rPr>
              <a:t>geen</a:t>
            </a:r>
            <a:r>
              <a:rPr lang="fr-BE" sz="2000" b="1" dirty="0">
                <a:solidFill>
                  <a:srgbClr val="C00000"/>
                </a:solidFill>
                <a:sym typeface="Wingdings" panose="05000000000000000000" pitchFamily="2" charset="2"/>
              </a:rPr>
              <a:t> </a:t>
            </a:r>
            <a:r>
              <a:rPr lang="fr-BE" sz="2000" b="1" dirty="0" err="1">
                <a:solidFill>
                  <a:srgbClr val="C00000"/>
                </a:solidFill>
                <a:sym typeface="Wingdings" panose="05000000000000000000" pitchFamily="2" charset="2"/>
              </a:rPr>
              <a:t>geval</a:t>
            </a:r>
            <a:r>
              <a:rPr lang="fr-BE" sz="2000" b="1" dirty="0">
                <a:solidFill>
                  <a:srgbClr val="C00000"/>
                </a:solidFill>
                <a:sym typeface="Wingdings" panose="05000000000000000000" pitchFamily="2" charset="2"/>
              </a:rPr>
              <a:t>. </a:t>
            </a:r>
            <a:r>
              <a:rPr lang="fr-BE" sz="2000" b="1" dirty="0" err="1">
                <a:solidFill>
                  <a:srgbClr val="C00000"/>
                </a:solidFill>
                <a:sym typeface="Wingdings" panose="05000000000000000000" pitchFamily="2" charset="2"/>
              </a:rPr>
              <a:t>Ze</a:t>
            </a:r>
            <a:r>
              <a:rPr lang="fr-BE" sz="2000" b="1" dirty="0">
                <a:solidFill>
                  <a:srgbClr val="C00000"/>
                </a:solidFill>
                <a:sym typeface="Wingdings" panose="05000000000000000000" pitchFamily="2" charset="2"/>
              </a:rPr>
              <a:t> </a:t>
            </a:r>
            <a:r>
              <a:rPr lang="fr-BE" sz="2000" b="1" dirty="0" err="1">
                <a:solidFill>
                  <a:srgbClr val="C00000"/>
                </a:solidFill>
                <a:sym typeface="Wingdings" panose="05000000000000000000" pitchFamily="2" charset="2"/>
              </a:rPr>
              <a:t>mogen</a:t>
            </a:r>
            <a:r>
              <a:rPr lang="fr-BE" sz="2000" b="1" dirty="0">
                <a:solidFill>
                  <a:srgbClr val="C00000"/>
                </a:solidFill>
                <a:sym typeface="Wingdings" panose="05000000000000000000" pitchFamily="2" charset="2"/>
              </a:rPr>
              <a:t> pas </a:t>
            </a:r>
            <a:r>
              <a:rPr lang="fr-BE" sz="2000" b="1" dirty="0" err="1">
                <a:solidFill>
                  <a:srgbClr val="C00000"/>
                </a:solidFill>
                <a:sym typeface="Wingdings" panose="05000000000000000000" pitchFamily="2" charset="2"/>
              </a:rPr>
              <a:t>geopend</a:t>
            </a:r>
            <a:r>
              <a:rPr lang="fr-BE" sz="2000" b="1" dirty="0">
                <a:solidFill>
                  <a:srgbClr val="C00000"/>
                </a:solidFill>
                <a:sym typeface="Wingdings" panose="05000000000000000000" pitchFamily="2" charset="2"/>
              </a:rPr>
              <a:t> </a:t>
            </a:r>
            <a:r>
              <a:rPr lang="fr-BE" sz="2000" b="1" dirty="0" err="1">
                <a:solidFill>
                  <a:srgbClr val="C00000"/>
                </a:solidFill>
                <a:sym typeface="Wingdings" panose="05000000000000000000" pitchFamily="2" charset="2"/>
              </a:rPr>
              <a:t>worden</a:t>
            </a:r>
            <a:r>
              <a:rPr lang="fr-BE" sz="2000" b="1" dirty="0">
                <a:solidFill>
                  <a:srgbClr val="C00000"/>
                </a:solidFill>
                <a:sym typeface="Wingdings" panose="05000000000000000000" pitchFamily="2" charset="2"/>
              </a:rPr>
              <a:t> op de dag 		van de verkiezingen in </a:t>
            </a:r>
            <a:r>
              <a:rPr lang="fr-BE" sz="2000" b="1" dirty="0" err="1">
                <a:solidFill>
                  <a:srgbClr val="C00000"/>
                </a:solidFill>
                <a:sym typeface="Wingdings" panose="05000000000000000000" pitchFamily="2" charset="2"/>
              </a:rPr>
              <a:t>aanwezigheid</a:t>
            </a:r>
            <a:r>
              <a:rPr lang="fr-BE" sz="2000" b="1" dirty="0">
                <a:solidFill>
                  <a:srgbClr val="C00000"/>
                </a:solidFill>
                <a:sym typeface="Wingdings" panose="05000000000000000000" pitchFamily="2" charset="2"/>
              </a:rPr>
              <a:t> van het </a:t>
            </a:r>
            <a:r>
              <a:rPr lang="fr-BE" sz="2000" b="1" dirty="0" err="1">
                <a:solidFill>
                  <a:srgbClr val="C00000"/>
                </a:solidFill>
                <a:sym typeface="Wingdings" panose="05000000000000000000" pitchFamily="2" charset="2"/>
              </a:rPr>
              <a:t>samengesteld</a:t>
            </a:r>
            <a:r>
              <a:rPr lang="fr-BE" sz="2000" b="1" dirty="0">
                <a:solidFill>
                  <a:srgbClr val="C00000"/>
                </a:solidFill>
                <a:sym typeface="Wingdings" panose="05000000000000000000" pitchFamily="2" charset="2"/>
              </a:rPr>
              <a:t> bureau!</a:t>
            </a:r>
          </a:p>
          <a:p>
            <a:pPr marL="0" indent="0">
              <a:buNone/>
            </a:pPr>
            <a:endParaRPr lang="fr-BE" sz="2400" dirty="0"/>
          </a:p>
          <a:p>
            <a:r>
              <a:rPr lang="fr-BE" sz="2400" dirty="0"/>
              <a:t>De </a:t>
            </a:r>
            <a:r>
              <a:rPr lang="fr-BE" sz="2400" dirty="0" err="1"/>
              <a:t>voorzitter</a:t>
            </a:r>
            <a:r>
              <a:rPr lang="fr-BE" sz="2400" dirty="0"/>
              <a:t> van het </a:t>
            </a:r>
            <a:r>
              <a:rPr lang="fr-BE" sz="2400" dirty="0" err="1"/>
              <a:t>kantonhoofdbureau</a:t>
            </a:r>
            <a:r>
              <a:rPr lang="fr-BE" sz="2400" dirty="0"/>
              <a:t> </a:t>
            </a:r>
            <a:r>
              <a:rPr lang="fr-BE" sz="2400" dirty="0" err="1"/>
              <a:t>deelt</a:t>
            </a:r>
            <a:r>
              <a:rPr lang="fr-BE" sz="2400" dirty="0"/>
              <a:t> </a:t>
            </a:r>
            <a:r>
              <a:rPr lang="fr-BE" sz="2400" dirty="0" err="1"/>
              <a:t>mee</a:t>
            </a:r>
            <a:r>
              <a:rPr lang="fr-BE" sz="2400" dirty="0"/>
              <a:t>:</a:t>
            </a:r>
          </a:p>
          <a:p>
            <a:pPr marL="877888" lvl="1" indent="-342900">
              <a:spcBef>
                <a:spcPts val="1000"/>
              </a:spcBef>
            </a:pPr>
            <a:r>
              <a:rPr lang="fr-BE" sz="2000" dirty="0" err="1"/>
              <a:t>Plaats</a:t>
            </a:r>
            <a:r>
              <a:rPr lang="fr-BE" sz="2000" dirty="0"/>
              <a:t> van </a:t>
            </a:r>
            <a:r>
              <a:rPr lang="fr-BE" sz="2000" dirty="0" err="1"/>
              <a:t>afgifte</a:t>
            </a:r>
            <a:r>
              <a:rPr lang="fr-BE" sz="2000" dirty="0"/>
              <a:t> van de USB-sticks, </a:t>
            </a:r>
            <a:r>
              <a:rPr lang="fr-BE" sz="2000" dirty="0" err="1"/>
              <a:t>omslagen</a:t>
            </a:r>
            <a:r>
              <a:rPr lang="fr-BE" sz="2000" dirty="0"/>
              <a:t> en </a:t>
            </a:r>
            <a:r>
              <a:rPr lang="fr-BE" sz="2000" dirty="0" err="1"/>
              <a:t>materiaal</a:t>
            </a:r>
            <a:r>
              <a:rPr lang="fr-BE" sz="2000" dirty="0"/>
              <a:t> na de </a:t>
            </a:r>
            <a:r>
              <a:rPr lang="fr-BE" sz="2000" dirty="0" err="1"/>
              <a:t>stemming</a:t>
            </a: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7</a:t>
            </a:fld>
            <a:endParaRPr lang="fr-BE"/>
          </a:p>
        </p:txBody>
      </p:sp>
    </p:spTree>
    <p:extLst>
      <p:ext uri="{BB962C8B-B14F-4D97-AF65-F5344CB8AC3E}">
        <p14:creationId xmlns:p14="http://schemas.microsoft.com/office/powerpoint/2010/main" val="139722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80" y="495387"/>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4978683"/>
              </p:ext>
            </p:extLst>
          </p:nvPr>
        </p:nvGraphicFramePr>
        <p:xfrm>
          <a:off x="1149048" y="2162649"/>
          <a:ext cx="10180321" cy="3645832"/>
        </p:xfrm>
        <a:graphic>
          <a:graphicData uri="http://schemas.openxmlformats.org/drawingml/2006/table">
            <a:tbl>
              <a:tblPr firstRow="1" firstCol="1" bandRow="1">
                <a:tableStyleId>{8799B23B-EC83-4686-B30A-512413B5E67A}</a:tableStyleId>
              </a:tblPr>
              <a:tblGrid>
                <a:gridCol w="714309">
                  <a:extLst>
                    <a:ext uri="{9D8B030D-6E8A-4147-A177-3AD203B41FA5}">
                      <a16:colId xmlns:a16="http://schemas.microsoft.com/office/drawing/2014/main" val="2563730973"/>
                    </a:ext>
                  </a:extLst>
                </a:gridCol>
                <a:gridCol w="1775193">
                  <a:extLst>
                    <a:ext uri="{9D8B030D-6E8A-4147-A177-3AD203B41FA5}">
                      <a16:colId xmlns:a16="http://schemas.microsoft.com/office/drawing/2014/main" val="2899119998"/>
                    </a:ext>
                  </a:extLst>
                </a:gridCol>
                <a:gridCol w="1628775">
                  <a:extLst>
                    <a:ext uri="{9D8B030D-6E8A-4147-A177-3AD203B41FA5}">
                      <a16:colId xmlns:a16="http://schemas.microsoft.com/office/drawing/2014/main" val="2766623021"/>
                    </a:ext>
                  </a:extLst>
                </a:gridCol>
                <a:gridCol w="1200150">
                  <a:extLst>
                    <a:ext uri="{9D8B030D-6E8A-4147-A177-3AD203B41FA5}">
                      <a16:colId xmlns:a16="http://schemas.microsoft.com/office/drawing/2014/main" val="3221762854"/>
                    </a:ext>
                  </a:extLst>
                </a:gridCol>
                <a:gridCol w="3086100">
                  <a:extLst>
                    <a:ext uri="{9D8B030D-6E8A-4147-A177-3AD203B41FA5}">
                      <a16:colId xmlns:a16="http://schemas.microsoft.com/office/drawing/2014/main" val="2313619495"/>
                    </a:ext>
                  </a:extLst>
                </a:gridCol>
                <a:gridCol w="1775794">
                  <a:extLst>
                    <a:ext uri="{9D8B030D-6E8A-4147-A177-3AD203B41FA5}">
                      <a16:colId xmlns:a16="http://schemas.microsoft.com/office/drawing/2014/main" val="1502903022"/>
                    </a:ext>
                  </a:extLst>
                </a:gridCol>
              </a:tblGrid>
              <a:tr h="373613">
                <a:tc>
                  <a:txBody>
                    <a:bodyPr/>
                    <a:lstStyle/>
                    <a:p>
                      <a:pPr algn="ctr">
                        <a:lnSpc>
                          <a:spcPct val="107000"/>
                        </a:lnSpc>
                        <a:spcAft>
                          <a:spcPts val="800"/>
                        </a:spcAft>
                      </a:pPr>
                      <a:r>
                        <a:rPr lang="fr-FR" sz="1600" spc="-10">
                          <a:effectLst/>
                        </a:rPr>
                        <a:t>Type</a:t>
                      </a:r>
                      <a:endParaRPr lang="fr-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Officiële</a:t>
                      </a:r>
                      <a:r>
                        <a:rPr lang="fr-FR" sz="1600" spc="-10" dirty="0">
                          <a:effectLst/>
                        </a:rPr>
                        <a:t> </a:t>
                      </a:r>
                      <a:r>
                        <a:rPr lang="fr-FR" sz="1600" spc="-10" dirty="0" err="1">
                          <a:effectLst/>
                        </a:rPr>
                        <a:t>verblijfplaats</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Leeftijd</a:t>
                      </a:r>
                      <a:r>
                        <a:rPr lang="fr-FR" sz="1600" spc="-10" dirty="0">
                          <a:effectLst/>
                        </a:rPr>
                        <a:t> op 9 </a:t>
                      </a:r>
                      <a:r>
                        <a:rPr lang="fr-FR" sz="1600" spc="-10" dirty="0" err="1">
                          <a:effectLst/>
                        </a:rPr>
                        <a:t>juni</a:t>
                      </a:r>
                      <a:r>
                        <a:rPr lang="fr-FR" sz="1600" spc="-10" dirty="0">
                          <a:effectLst/>
                        </a:rPr>
                        <a:t> 2024</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Nationaliteit</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Verkiezingen</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Oproepingsbrief</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807732"/>
                  </a:ext>
                </a:extLst>
              </a:tr>
              <a:tr h="1095164">
                <a:tc>
                  <a:txBody>
                    <a:bodyPr/>
                    <a:lstStyle/>
                    <a:p>
                      <a:pPr algn="ctr">
                        <a:lnSpc>
                          <a:spcPct val="107000"/>
                        </a:lnSpc>
                        <a:spcAft>
                          <a:spcPts val="800"/>
                        </a:spcAft>
                      </a:pPr>
                      <a:r>
                        <a:rPr lang="fr-FR" sz="1600" spc="-10">
                          <a:effectLst/>
                        </a:rPr>
                        <a:t>1</a:t>
                      </a:r>
                      <a:endParaRPr lang="fr-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België</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18 </a:t>
                      </a:r>
                      <a:r>
                        <a:rPr lang="fr-FR" sz="1600" spc="-10" dirty="0" err="1">
                          <a:effectLst/>
                        </a:rPr>
                        <a:t>jaar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BE" sz="1600" spc="-10" dirty="0">
                          <a:effectLst/>
                        </a:rPr>
                        <a:t>EU + </a:t>
                      </a:r>
                      <a:r>
                        <a:rPr lang="fr-BE" sz="1600" spc="-10" dirty="0" err="1">
                          <a:effectLst/>
                        </a:rPr>
                        <a:t>Kamer</a:t>
                      </a:r>
                      <a:r>
                        <a:rPr lang="fr-BE" sz="1600" spc="-10" dirty="0">
                          <a:effectLst/>
                        </a:rPr>
                        <a:t> + Vlaams Parlement</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3406629"/>
                  </a:ext>
                </a:extLst>
              </a:tr>
              <a:tr h="676275">
                <a:tc>
                  <a:txBody>
                    <a:bodyPr/>
                    <a:lstStyle/>
                    <a:p>
                      <a:pPr algn="ctr">
                        <a:lnSpc>
                          <a:spcPct val="107000"/>
                        </a:lnSpc>
                        <a:spcAft>
                          <a:spcPts val="800"/>
                        </a:spcAft>
                      </a:pPr>
                      <a:r>
                        <a:rPr lang="fr-FR" sz="1600" spc="-10">
                          <a:effectLst/>
                        </a:rPr>
                        <a:t>2</a:t>
                      </a:r>
                      <a:endParaRPr lang="fr-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België</a:t>
                      </a:r>
                      <a:r>
                        <a:rPr lang="fr-FR" sz="1600" spc="-10" dirty="0">
                          <a:effectLst/>
                        </a:rPr>
                        <a:t> of </a:t>
                      </a:r>
                      <a:r>
                        <a:rPr lang="fr-FR" sz="1600" spc="-10" dirty="0" err="1">
                          <a:effectLst/>
                        </a:rPr>
                        <a:t>Buitenland</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16-17 </a:t>
                      </a:r>
                      <a:r>
                        <a:rPr lang="fr-FR" sz="1600" spc="-10" dirty="0" err="1">
                          <a:effectLst/>
                        </a:rPr>
                        <a:t>jaar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EU of </a:t>
                      </a:r>
                      <a:r>
                        <a:rPr lang="fr-FR" sz="1600" spc="-10" dirty="0" err="1">
                          <a:effectLst/>
                        </a:rPr>
                        <a:t>Belg</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latin typeface="+mn-lt"/>
                          <a:ea typeface="+mn-ea"/>
                          <a:cs typeface="+mn-cs"/>
                        </a:rPr>
                        <a:t>EU</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9176008"/>
                  </a:ext>
                </a:extLst>
              </a:tr>
              <a:tr h="657225">
                <a:tc>
                  <a:txBody>
                    <a:bodyPr/>
                    <a:lstStyle/>
                    <a:p>
                      <a:pPr algn="ctr">
                        <a:lnSpc>
                          <a:spcPct val="107000"/>
                        </a:lnSpc>
                        <a:spcAft>
                          <a:spcPts val="800"/>
                        </a:spcAft>
                      </a:pPr>
                      <a:r>
                        <a:rPr lang="fr-FR" sz="1600" spc="-10">
                          <a:effectLst/>
                        </a:rPr>
                        <a:t>3</a:t>
                      </a:r>
                      <a:endParaRPr lang="fr-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latin typeface="+mn-lt"/>
                          <a:ea typeface="+mn-ea"/>
                          <a:cs typeface="+mn-cs"/>
                        </a:rPr>
                        <a:t>Buitenland</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18 </a:t>
                      </a:r>
                      <a:r>
                        <a:rPr lang="fr-FR" sz="1600" spc="-10" dirty="0" err="1">
                          <a:effectLst/>
                        </a:rPr>
                        <a:t>jaar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latin typeface="+mn-lt"/>
                          <a:ea typeface="+mn-ea"/>
                          <a:cs typeface="+mn-cs"/>
                        </a:rPr>
                        <a:t>Kamer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4718290"/>
                  </a:ext>
                </a:extLst>
              </a:tr>
              <a:tr h="695325">
                <a:tc>
                  <a:txBody>
                    <a:bodyPr/>
                    <a:lstStyle/>
                    <a:p>
                      <a:pPr algn="ctr">
                        <a:lnSpc>
                          <a:spcPct val="107000"/>
                        </a:lnSpc>
                        <a:spcAft>
                          <a:spcPts val="800"/>
                        </a:spcAft>
                      </a:pPr>
                      <a:r>
                        <a:rPr lang="fr-FR" sz="1600" spc="-10" dirty="0">
                          <a:effectLst/>
                        </a:rPr>
                        <a:t>4 en 5</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latin typeface="+mn-lt"/>
                          <a:ea typeface="+mn-ea"/>
                          <a:cs typeface="+mn-cs"/>
                        </a:rPr>
                        <a:t>Buitenland</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18 </a:t>
                      </a:r>
                      <a:r>
                        <a:rPr lang="fr-FR" sz="1600" spc="-10" dirty="0" err="1">
                          <a:effectLst/>
                        </a:rPr>
                        <a:t>jaar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a:t>
                      </a:r>
                      <a:r>
                        <a:rPr lang="fr-FR" sz="1600" spc="-10" dirty="0">
                          <a:effectLst/>
                        </a:rPr>
                        <a:t> </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EU + </a:t>
                      </a:r>
                      <a:r>
                        <a:rPr lang="fr-FR" sz="1600" spc="-10" dirty="0" err="1">
                          <a:effectLst/>
                        </a:rPr>
                        <a:t>Kamer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968597"/>
                  </a:ext>
                </a:extLst>
              </a:tr>
            </a:tbl>
          </a:graphicData>
        </a:graphic>
      </p:graphicFrame>
      <p:sp>
        <p:nvSpPr>
          <p:cNvPr id="2" name="Rectangle 1"/>
          <p:cNvSpPr/>
          <p:nvPr/>
        </p:nvSpPr>
        <p:spPr>
          <a:xfrm>
            <a:off x="10129220" y="2882524"/>
            <a:ext cx="674192" cy="273050"/>
          </a:xfrm>
          <a:prstGeom prst="rect">
            <a:avLst/>
          </a:prstGeo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7" name="Rectangle 6"/>
          <p:cNvSpPr/>
          <p:nvPr/>
        </p:nvSpPr>
        <p:spPr>
          <a:xfrm>
            <a:off x="10129220" y="3875518"/>
            <a:ext cx="674192" cy="314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8" name="Rectangle 7"/>
          <p:cNvSpPr/>
          <p:nvPr/>
        </p:nvSpPr>
        <p:spPr>
          <a:xfrm>
            <a:off x="10129220" y="4565641"/>
            <a:ext cx="674192" cy="31432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BE"/>
          </a:p>
        </p:txBody>
      </p:sp>
      <p:sp>
        <p:nvSpPr>
          <p:cNvPr id="11" name="Rectangle 10"/>
          <p:cNvSpPr/>
          <p:nvPr/>
        </p:nvSpPr>
        <p:spPr>
          <a:xfrm>
            <a:off x="10129220" y="5255764"/>
            <a:ext cx="674192" cy="30018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BE"/>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8</a:t>
            </a:fld>
            <a:endParaRPr lang="fr-BE"/>
          </a:p>
        </p:txBody>
      </p:sp>
    </p:spTree>
    <p:extLst>
      <p:ext uri="{BB962C8B-B14F-4D97-AF65-F5344CB8AC3E}">
        <p14:creationId xmlns:p14="http://schemas.microsoft.com/office/powerpoint/2010/main" val="54521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456266"/>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t="8691" r="-1418" b="12350"/>
          <a:stretch/>
        </p:blipFill>
        <p:spPr>
          <a:xfrm>
            <a:off x="8065770" y="1516272"/>
            <a:ext cx="2990850" cy="2328540"/>
          </a:xfrm>
          <a:prstGeom prst="rect">
            <a:avLst/>
          </a:prstGeom>
        </p:spPr>
      </p:pic>
      <p:sp>
        <p:nvSpPr>
          <p:cNvPr id="7" name="Espace réservé du contenu 2"/>
          <p:cNvSpPr txBox="1">
            <a:spLocks/>
          </p:cNvSpPr>
          <p:nvPr/>
        </p:nvSpPr>
        <p:spPr>
          <a:xfrm>
            <a:off x="1028722" y="1735781"/>
            <a:ext cx="10515600" cy="49856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3100" b="1" dirty="0" err="1"/>
              <a:t>Mee</a:t>
            </a:r>
            <a:r>
              <a:rPr lang="fr-BE" sz="3100" b="1" dirty="0"/>
              <a:t> te </a:t>
            </a:r>
            <a:r>
              <a:rPr lang="fr-BE" sz="3100" b="1" dirty="0" err="1"/>
              <a:t>brengen</a:t>
            </a:r>
            <a:r>
              <a:rPr lang="fr-BE" sz="3100" b="1" dirty="0"/>
              <a:t> </a:t>
            </a:r>
            <a:r>
              <a:rPr lang="fr-BE" sz="3100" b="1" dirty="0" err="1"/>
              <a:t>documenten</a:t>
            </a:r>
            <a:endParaRPr lang="fr-BE" sz="3100" b="1" dirty="0"/>
          </a:p>
          <a:p>
            <a:pPr marL="0" indent="0">
              <a:buNone/>
            </a:pPr>
            <a:endParaRPr lang="fr-BE" sz="2400" dirty="0"/>
          </a:p>
          <a:p>
            <a:r>
              <a:rPr lang="fr-BE" sz="2300" dirty="0" err="1"/>
              <a:t>Oproepingsbrief</a:t>
            </a:r>
            <a:r>
              <a:rPr lang="fr-BE" sz="2300" dirty="0"/>
              <a:t> + </a:t>
            </a:r>
            <a:r>
              <a:rPr lang="fr-BE" sz="2300" dirty="0" err="1"/>
              <a:t>identiteitskaart</a:t>
            </a:r>
            <a:endParaRPr lang="fr-BE" sz="2300" dirty="0"/>
          </a:p>
          <a:p>
            <a:endParaRPr lang="fr-BE" sz="2300" dirty="0"/>
          </a:p>
          <a:p>
            <a:r>
              <a:rPr lang="fr-BE" sz="2300" dirty="0"/>
              <a:t>Het </a:t>
            </a:r>
            <a:r>
              <a:rPr lang="fr-BE" sz="2300" dirty="0" err="1"/>
              <a:t>formulier</a:t>
            </a:r>
            <a:r>
              <a:rPr lang="fr-BE" sz="2300" dirty="0"/>
              <a:t> </a:t>
            </a:r>
            <a:r>
              <a:rPr lang="fr-BE" sz="2300" dirty="0" smtClean="0"/>
              <a:t>ACD4bis </a:t>
            </a:r>
            <a:r>
              <a:rPr lang="fr-BE" sz="2300" dirty="0" err="1"/>
              <a:t>waarbij</a:t>
            </a:r>
            <a:r>
              <a:rPr lang="fr-BE" sz="2300" dirty="0"/>
              <a:t> je </a:t>
            </a:r>
            <a:r>
              <a:rPr lang="fr-BE" sz="2300" dirty="0" err="1"/>
              <a:t>werd</a:t>
            </a:r>
            <a:r>
              <a:rPr lang="fr-BE" sz="2300" dirty="0"/>
              <a:t> </a:t>
            </a:r>
            <a:r>
              <a:rPr lang="fr-BE" sz="2300" dirty="0" err="1"/>
              <a:t>aangewezen</a:t>
            </a:r>
            <a:r>
              <a:rPr lang="fr-BE" sz="2300" dirty="0"/>
              <a:t> </a:t>
            </a:r>
            <a:r>
              <a:rPr lang="fr-BE" sz="2300" dirty="0" err="1"/>
              <a:t>als</a:t>
            </a:r>
            <a:r>
              <a:rPr lang="fr-BE" sz="2300" dirty="0"/>
              <a:t> </a:t>
            </a:r>
            <a:r>
              <a:rPr lang="fr-BE" sz="2300" dirty="0" err="1"/>
              <a:t>voorzitter</a:t>
            </a:r>
            <a:endParaRPr lang="fr-BE" sz="2300" dirty="0"/>
          </a:p>
          <a:p>
            <a:endParaRPr lang="fr-BE" sz="2300" dirty="0"/>
          </a:p>
          <a:p>
            <a:r>
              <a:rPr lang="fr-BE" sz="2300" dirty="0"/>
              <a:t>Het </a:t>
            </a:r>
            <a:r>
              <a:rPr lang="fr-BE" sz="2300" dirty="0" err="1"/>
              <a:t>formulier</a:t>
            </a:r>
            <a:r>
              <a:rPr lang="fr-BE" sz="2300" dirty="0"/>
              <a:t> </a:t>
            </a:r>
            <a:r>
              <a:rPr lang="fr-BE" sz="2300" dirty="0" smtClean="0"/>
              <a:t>ACD7bis </a:t>
            </a:r>
            <a:r>
              <a:rPr lang="nl-NL" sz="2300" dirty="0"/>
              <a:t>met de identiteit van de bijzitters en plaatsvervangende bijzitters van jouw bureau </a:t>
            </a:r>
            <a:endParaRPr lang="fr-BE" sz="2300" dirty="0"/>
          </a:p>
          <a:p>
            <a:endParaRPr lang="fr-BE" sz="2400" dirty="0"/>
          </a:p>
          <a:p>
            <a:r>
              <a:rPr lang="nl-NL" sz="2300" dirty="0"/>
              <a:t>De formulieren </a:t>
            </a:r>
            <a:r>
              <a:rPr lang="nl-NL" sz="2300" dirty="0" smtClean="0"/>
              <a:t>C23bis </a:t>
            </a:r>
            <a:r>
              <a:rPr lang="nl-NL" sz="2300" dirty="0"/>
              <a:t>waarin vermeld wordt waarheen de USB-sticks en documenten van jouw bureau na de stemming gebracht moeten worden</a:t>
            </a:r>
          </a:p>
          <a:p>
            <a:endParaRPr lang="fr-BE" sz="2300" dirty="0"/>
          </a:p>
          <a:p>
            <a:r>
              <a:rPr lang="nl-NL" sz="2300" dirty="0"/>
              <a:t>De exemplaren van de aanstiplijsten en de lijsten met de wijzigingen die meegedeeld werden door het gemeentebestuur</a:t>
            </a:r>
          </a:p>
          <a:p>
            <a:endParaRPr lang="fr-BE" sz="2300" dirty="0"/>
          </a:p>
          <a:p>
            <a:endParaRPr lang="fr-BE" sz="2400" dirty="0" smtClean="0"/>
          </a:p>
          <a:p>
            <a:endParaRPr lang="fr-BE" sz="2400" dirty="0"/>
          </a:p>
          <a:p>
            <a:endParaRPr lang="fr-BE" sz="2400" dirty="0" smtClean="0"/>
          </a:p>
          <a:p>
            <a:endParaRPr lang="fr-BE" sz="2400" dirty="0"/>
          </a:p>
          <a:p>
            <a:endParaRPr lang="fr-BE" sz="2400" dirty="0"/>
          </a:p>
          <a:p>
            <a:endParaRPr lang="fr-BE" sz="2400" dirty="0"/>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9</a:t>
            </a:fld>
            <a:endParaRPr lang="fr-BE"/>
          </a:p>
        </p:txBody>
      </p:sp>
    </p:spTree>
    <p:extLst>
      <p:ext uri="{BB962C8B-B14F-4D97-AF65-F5344CB8AC3E}">
        <p14:creationId xmlns:p14="http://schemas.microsoft.com/office/powerpoint/2010/main" val="321642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8E3119FB35B42907B48EB6589E33E" ma:contentTypeVersion="13" ma:contentTypeDescription="Crée un document." ma:contentTypeScope="" ma:versionID="f74bd22af86019e9f4edb85c4cc92909">
  <xsd:schema xmlns:xsd="http://www.w3.org/2001/XMLSchema" xmlns:xs="http://www.w3.org/2001/XMLSchema" xmlns:p="http://schemas.microsoft.com/office/2006/metadata/properties" xmlns:ns1="http://schemas.microsoft.com/sharepoint/v3" xmlns:ns2="02a5862a-7d80-4cbb-85c3-b8b4d21ad365" targetNamespace="http://schemas.microsoft.com/office/2006/metadata/properties" ma:root="true" ma:fieldsID="088d3e345339fe2f74622e63f4faccb8" ns1:_="" ns2:_="">
    <xsd:import namespace="http://schemas.microsoft.com/sharepoint/v3"/>
    <xsd:import namespace="02a5862a-7d80-4cbb-85c3-b8b4d21ad365"/>
    <xsd:element name="properties">
      <xsd:complexType>
        <xsd:sequence>
          <xsd:element name="documentManagement">
            <xsd:complexType>
              <xsd:all>
                <xsd:element ref="ns1:PublishingStartDate" minOccurs="0"/>
                <xsd:element ref="ns1:PublishingExpirationDate" minOccurs="0"/>
                <xsd:element ref="ns2:I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a5862a-7d80-4cbb-85c3-b8b4d21ad365" elementFormDefault="qualified">
    <xsd:import namespace="http://schemas.microsoft.com/office/2006/documentManagement/types"/>
    <xsd:import namespace="http://schemas.microsoft.com/office/infopath/2007/PartnerControls"/>
    <xsd:element name="ICT" ma:index="10" nillable="true" ma:displayName="Keywords" ma:internalName="ICT">
      <xsd:complexType>
        <xsd:complexContent>
          <xsd:extension base="dms:MultiChoice">
            <xsd:sequence>
              <xsd:element name="Value" maxOccurs="unbounded" minOccurs="0" nillable="true">
                <xsd:simpleType>
                  <xsd:restriction base="dms:Choice">
                    <xsd:enumeration value="ICT"/>
                    <xsd:enumeration value="IP"/>
                    <xsd:enumeration value="VPS"/>
                    <xsd:enumeration value="OE"/>
                    <xsd:enumeration value="Centre Crise"/>
                    <xsd:enumeration value="HOR"/>
                    <xsd:enumeration value="Général"/>
                    <xsd:enumeration value="Civile"/>
                    <xsd:enumeration value="Contrôle interne"/>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CT xmlns="02a5862a-7d80-4cbb-85c3-b8b4d21ad365">
      <Value>HOR</Value>
      <Value>Général</Value>
    </ICT>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228C48-8C73-420C-BFA1-7EE429E44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a5862a-7d80-4cbb-85c3-b8b4d21ad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A2B4F2-A35D-476A-B950-6E25AEBE4CBF}">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02a5862a-7d80-4cbb-85c3-b8b4d21ad365"/>
    <ds:schemaRef ds:uri="http://www.w3.org/XML/1998/namespace"/>
    <ds:schemaRef ds:uri="http://purl.org/dc/dcmitype/"/>
  </ds:schemaRefs>
</ds:datastoreItem>
</file>

<file path=customXml/itemProps3.xml><?xml version="1.0" encoding="utf-8"?>
<ds:datastoreItem xmlns:ds="http://schemas.openxmlformats.org/officeDocument/2006/customXml" ds:itemID="{40126CDC-4176-42A2-979F-9C8BC60985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31538</TotalTime>
  <Words>3845</Words>
  <Application>Microsoft Office PowerPoint</Application>
  <PresentationFormat>Breedbeeld</PresentationFormat>
  <Paragraphs>512</Paragraphs>
  <Slides>47</Slides>
  <Notes>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47</vt:i4>
      </vt:variant>
    </vt:vector>
  </HeadingPairs>
  <TitlesOfParts>
    <vt:vector size="55" baseType="lpstr">
      <vt:lpstr>Arial</vt:lpstr>
      <vt:lpstr>Calibri</vt:lpstr>
      <vt:lpstr>Calibri Light</vt:lpstr>
      <vt:lpstr>Courier New</vt:lpstr>
      <vt:lpstr>Symbol</vt:lpstr>
      <vt:lpstr>Times New Roman</vt:lpstr>
      <vt:lpstr>Wingdings</vt:lpstr>
      <vt:lpstr>Office Theme</vt:lpstr>
      <vt:lpstr>PowerPoint-presentatie</vt:lpstr>
      <vt:lpstr>Inhoud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Véra Medjo Mengue</dc:creator>
  <cp:lastModifiedBy>Isabel Leliaert</cp:lastModifiedBy>
  <cp:revision>1043</cp:revision>
  <cp:lastPrinted>2023-03-08T13:30:44Z</cp:lastPrinted>
  <dcterms:created xsi:type="dcterms:W3CDTF">2019-05-16T11:48:00Z</dcterms:created>
  <dcterms:modified xsi:type="dcterms:W3CDTF">2024-05-13T12:00:46Z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0x0101002D68E3119FB35B42907B48EB6589E33E</vt:lpwstr>
  </property>
</Properties>
</file>